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37"/>
  </p:notesMasterIdLst>
  <p:handoutMasterIdLst>
    <p:handoutMasterId r:id="rId38"/>
  </p:handoutMasterIdLst>
  <p:sldIdLst>
    <p:sldId id="267" r:id="rId5"/>
    <p:sldId id="278" r:id="rId6"/>
    <p:sldId id="287" r:id="rId7"/>
    <p:sldId id="283" r:id="rId8"/>
    <p:sldId id="284" r:id="rId9"/>
    <p:sldId id="286" r:id="rId10"/>
    <p:sldId id="294" r:id="rId11"/>
    <p:sldId id="272" r:id="rId12"/>
    <p:sldId id="295" r:id="rId13"/>
    <p:sldId id="296" r:id="rId14"/>
    <p:sldId id="297" r:id="rId15"/>
    <p:sldId id="298" r:id="rId16"/>
    <p:sldId id="273" r:id="rId17"/>
    <p:sldId id="289" r:id="rId18"/>
    <p:sldId id="292" r:id="rId19"/>
    <p:sldId id="299" r:id="rId20"/>
    <p:sldId id="307" r:id="rId21"/>
    <p:sldId id="300" r:id="rId22"/>
    <p:sldId id="308" r:id="rId23"/>
    <p:sldId id="301" r:id="rId24"/>
    <p:sldId id="302" r:id="rId25"/>
    <p:sldId id="309" r:id="rId26"/>
    <p:sldId id="310" r:id="rId27"/>
    <p:sldId id="303" r:id="rId28"/>
    <p:sldId id="311" r:id="rId29"/>
    <p:sldId id="304" r:id="rId30"/>
    <p:sldId id="306" r:id="rId31"/>
    <p:sldId id="305" r:id="rId32"/>
    <p:sldId id="293" r:id="rId33"/>
    <p:sldId id="312" r:id="rId34"/>
    <p:sldId id="290" r:id="rId35"/>
    <p:sldId id="291" r:id="rId36"/>
  </p:sldIdLst>
  <p:sldSz cx="12188825" cy="6858000"/>
  <p:notesSz cx="6888163" cy="100203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156" userDrawn="1">
          <p15:clr>
            <a:srgbClr val="A4A3A4"/>
          </p15:clr>
        </p15:guide>
        <p15:guide id="2" pos="2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7EFD84-97BE-4291-A050-4A94372A804C}" v="1" dt="2023-03-02T18:25:02.5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599" autoAdjust="0"/>
  </p:normalViewPr>
  <p:slideViewPr>
    <p:cSldViewPr>
      <p:cViewPr varScale="1">
        <p:scale>
          <a:sx n="76" d="100"/>
          <a:sy n="76" d="100"/>
        </p:scale>
        <p:origin x="126" y="1056"/>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89" d="100"/>
          <a:sy n="89" d="100"/>
        </p:scale>
        <p:origin x="3000" y="72"/>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ne Marchal" userId="110ed841b1fc7753" providerId="LiveId" clId="{937EFD84-97BE-4291-A050-4A94372A804C}"/>
    <pc:docChg chg="custSel modSld">
      <pc:chgData name="Lorene Marchal" userId="110ed841b1fc7753" providerId="LiveId" clId="{937EFD84-97BE-4291-A050-4A94372A804C}" dt="2023-03-02T18:25:07.465" v="19" actId="1076"/>
      <pc:docMkLst>
        <pc:docMk/>
      </pc:docMkLst>
      <pc:sldChg chg="addSp delSp modSp mod">
        <pc:chgData name="Lorene Marchal" userId="110ed841b1fc7753" providerId="LiveId" clId="{937EFD84-97BE-4291-A050-4A94372A804C}" dt="2023-03-02T18:23:36.128" v="5" actId="1076"/>
        <pc:sldMkLst>
          <pc:docMk/>
          <pc:sldMk cId="3819877332" sldId="272"/>
        </pc:sldMkLst>
        <pc:picChg chg="add mod">
          <ac:chgData name="Lorene Marchal" userId="110ed841b1fc7753" providerId="LiveId" clId="{937EFD84-97BE-4291-A050-4A94372A804C}" dt="2023-03-02T18:23:36.128" v="5" actId="1076"/>
          <ac:picMkLst>
            <pc:docMk/>
            <pc:sldMk cId="3819877332" sldId="272"/>
            <ac:picMk id="5" creationId="{2774835F-C77E-4DEB-34DF-355462F7B154}"/>
          </ac:picMkLst>
        </pc:picChg>
        <pc:picChg chg="del">
          <ac:chgData name="Lorene Marchal" userId="110ed841b1fc7753" providerId="LiveId" clId="{937EFD84-97BE-4291-A050-4A94372A804C}" dt="2023-03-02T18:23:28.182" v="3" actId="478"/>
          <ac:picMkLst>
            <pc:docMk/>
            <pc:sldMk cId="3819877332" sldId="272"/>
            <ac:picMk id="8" creationId="{3318BA62-D43C-1C3C-4ABF-861F61F513B8}"/>
          </ac:picMkLst>
        </pc:picChg>
      </pc:sldChg>
      <pc:sldChg chg="addSp delSp modSp mod">
        <pc:chgData name="Lorene Marchal" userId="110ed841b1fc7753" providerId="LiveId" clId="{937EFD84-97BE-4291-A050-4A94372A804C}" dt="2023-03-02T18:25:07.465" v="19" actId="1076"/>
        <pc:sldMkLst>
          <pc:docMk/>
          <pc:sldMk cId="730510941" sldId="295"/>
        </pc:sldMkLst>
        <pc:picChg chg="add mod">
          <ac:chgData name="Lorene Marchal" userId="110ed841b1fc7753" providerId="LiveId" clId="{937EFD84-97BE-4291-A050-4A94372A804C}" dt="2023-03-02T18:24:52.858" v="15" actId="14100"/>
          <ac:picMkLst>
            <pc:docMk/>
            <pc:sldMk cId="730510941" sldId="295"/>
            <ac:picMk id="5" creationId="{BD9ED8D7-5ACA-D1E1-5322-68D0B10A85AB}"/>
          </ac:picMkLst>
        </pc:picChg>
        <pc:picChg chg="add mod">
          <ac:chgData name="Lorene Marchal" userId="110ed841b1fc7753" providerId="LiveId" clId="{937EFD84-97BE-4291-A050-4A94372A804C}" dt="2023-03-02T18:25:07.465" v="19" actId="1076"/>
          <ac:picMkLst>
            <pc:docMk/>
            <pc:sldMk cId="730510941" sldId="295"/>
            <ac:picMk id="6" creationId="{A743DD51-E9CE-43D3-9C6E-8FB006362A8B}"/>
          </ac:picMkLst>
        </pc:picChg>
        <pc:picChg chg="del">
          <ac:chgData name="Lorene Marchal" userId="110ed841b1fc7753" providerId="LiveId" clId="{937EFD84-97BE-4291-A050-4A94372A804C}" dt="2023-03-02T18:24:26.262" v="9" actId="478"/>
          <ac:picMkLst>
            <pc:docMk/>
            <pc:sldMk cId="730510941" sldId="295"/>
            <ac:picMk id="9" creationId="{4DB57DC8-5469-5ED8-01EF-79E57D2B24A2}"/>
          </ac:picMkLst>
        </pc:picChg>
        <pc:picChg chg="del mod">
          <ac:chgData name="Lorene Marchal" userId="110ed841b1fc7753" providerId="LiveId" clId="{937EFD84-97BE-4291-A050-4A94372A804C}" dt="2023-03-02T18:25:00.999" v="17" actId="21"/>
          <ac:picMkLst>
            <pc:docMk/>
            <pc:sldMk cId="730510941" sldId="295"/>
            <ac:picMk id="13" creationId="{8832FB75-01F5-E725-06C3-326319DD143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1015"/>
          </a:xfrm>
          <a:prstGeom prst="rect">
            <a:avLst/>
          </a:prstGeom>
        </p:spPr>
        <p:txBody>
          <a:bodyPr vert="horz" lIns="96616" tIns="48308" rIns="96616" bIns="48308" rtlCol="0"/>
          <a:lstStyle>
            <a:lvl1pPr algn="l" rtl="0">
              <a:defRPr sz="1300"/>
            </a:lvl1pPr>
          </a:lstStyle>
          <a:p>
            <a:pPr rtl="0"/>
            <a:endParaRPr lang="fr-FR" dirty="0"/>
          </a:p>
        </p:txBody>
      </p:sp>
      <p:sp>
        <p:nvSpPr>
          <p:cNvPr id="3" name="Espace réservé de la date 2"/>
          <p:cNvSpPr>
            <a:spLocks noGrp="1"/>
          </p:cNvSpPr>
          <p:nvPr>
            <p:ph type="dt" sz="quarter" idx="1"/>
          </p:nvPr>
        </p:nvSpPr>
        <p:spPr>
          <a:xfrm>
            <a:off x="3901698" y="0"/>
            <a:ext cx="2984871" cy="501015"/>
          </a:xfrm>
          <a:prstGeom prst="rect">
            <a:avLst/>
          </a:prstGeom>
        </p:spPr>
        <p:txBody>
          <a:bodyPr vert="horz" lIns="96616" tIns="48308" rIns="96616" bIns="48308" rtlCol="0"/>
          <a:lstStyle>
            <a:lvl1pPr algn="l" rtl="0">
              <a:defRPr sz="1300"/>
            </a:lvl1pPr>
          </a:lstStyle>
          <a:p>
            <a:pPr algn="r" rtl="0"/>
            <a:fld id="{1413F2D2-B8E0-45B2-BCAB-4EF385E44359}" type="datetime1">
              <a:rPr lang="fr-FR" smtClean="0"/>
              <a:t>06/03/2023</a:t>
            </a:fld>
            <a:endParaRPr lang="fr-FR" dirty="0"/>
          </a:p>
        </p:txBody>
      </p:sp>
      <p:sp>
        <p:nvSpPr>
          <p:cNvPr id="4" name="Espace réservé du pied de page 3"/>
          <p:cNvSpPr>
            <a:spLocks noGrp="1"/>
          </p:cNvSpPr>
          <p:nvPr>
            <p:ph type="ftr" sz="quarter" idx="2"/>
          </p:nvPr>
        </p:nvSpPr>
        <p:spPr>
          <a:xfrm>
            <a:off x="0" y="9517546"/>
            <a:ext cx="2984871" cy="501015"/>
          </a:xfrm>
          <a:prstGeom prst="rect">
            <a:avLst/>
          </a:prstGeom>
        </p:spPr>
        <p:txBody>
          <a:bodyPr vert="horz" lIns="96616" tIns="48308" rIns="96616" bIns="48308" rtlCol="0" anchor="b"/>
          <a:lstStyle>
            <a:lvl1pPr algn="l" rtl="0">
              <a:defRPr sz="1300"/>
            </a:lvl1pPr>
          </a:lstStyle>
          <a:p>
            <a:pPr rtl="0"/>
            <a:endParaRPr lang="fr-FR" dirty="0"/>
          </a:p>
        </p:txBody>
      </p:sp>
      <p:sp>
        <p:nvSpPr>
          <p:cNvPr id="5" name="Espace réservé du numéro de diapositive 4"/>
          <p:cNvSpPr>
            <a:spLocks noGrp="1"/>
          </p:cNvSpPr>
          <p:nvPr>
            <p:ph type="sldNum" sz="quarter" idx="3"/>
          </p:nvPr>
        </p:nvSpPr>
        <p:spPr>
          <a:xfrm>
            <a:off x="3901698" y="9517546"/>
            <a:ext cx="2984871" cy="501015"/>
          </a:xfrm>
          <a:prstGeom prst="rect">
            <a:avLst/>
          </a:prstGeom>
        </p:spPr>
        <p:txBody>
          <a:bodyPr vert="horz" lIns="96616" tIns="48308" rIns="96616" bIns="48308" rtlCol="0" anchor="b"/>
          <a:lstStyle>
            <a:lvl1pPr algn="l" rtl="0">
              <a:defRPr sz="1300"/>
            </a:lvl1pPr>
          </a:lstStyle>
          <a:p>
            <a:pPr algn="r" rtl="0"/>
            <a:fld id="{01114579-D02A-4B51-B5DF-8EC449F77AC7}" type="slidenum">
              <a:rPr lang="fr-FR" smtClean="0"/>
              <a:pPr algn="r" rtl="0"/>
              <a:t>‹N°›</a:t>
            </a:fld>
            <a:endParaRPr lang="fr-F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1015"/>
          </a:xfrm>
          <a:prstGeom prst="rect">
            <a:avLst/>
          </a:prstGeom>
        </p:spPr>
        <p:txBody>
          <a:bodyPr vert="horz" lIns="96616" tIns="48308" rIns="96616" bIns="48308" rtlCol="0"/>
          <a:lstStyle>
            <a:lvl1pPr algn="l" rtl="0">
              <a:defRPr sz="1300"/>
            </a:lvl1pPr>
          </a:lstStyle>
          <a:p>
            <a:pPr rtl="0"/>
            <a:endParaRPr lang="fr-FR" dirty="0"/>
          </a:p>
        </p:txBody>
      </p:sp>
      <p:sp>
        <p:nvSpPr>
          <p:cNvPr id="3" name="Espace réservé de la date 2"/>
          <p:cNvSpPr>
            <a:spLocks noGrp="1"/>
          </p:cNvSpPr>
          <p:nvPr>
            <p:ph type="dt" idx="1"/>
          </p:nvPr>
        </p:nvSpPr>
        <p:spPr>
          <a:xfrm>
            <a:off x="3901698" y="0"/>
            <a:ext cx="2984871" cy="501015"/>
          </a:xfrm>
          <a:prstGeom prst="rect">
            <a:avLst/>
          </a:prstGeom>
        </p:spPr>
        <p:txBody>
          <a:bodyPr vert="horz" lIns="96616" tIns="48308" rIns="96616" bIns="48308" rtlCol="0"/>
          <a:lstStyle>
            <a:lvl1pPr algn="r" rtl="0">
              <a:defRPr sz="1300"/>
            </a:lvl1pPr>
          </a:lstStyle>
          <a:p>
            <a:fld id="{A6762FD4-8EF8-4942-A10C-F7CC548E78FB}" type="datetime1">
              <a:rPr lang="fr-FR" smtClean="0"/>
              <a:pPr/>
              <a:t>06/03/2023</a:t>
            </a:fld>
            <a:endParaRPr lang="fr-FR" dirty="0"/>
          </a:p>
        </p:txBody>
      </p:sp>
      <p:sp>
        <p:nvSpPr>
          <p:cNvPr id="4" name="Espace réservé d’image de diapositive 3"/>
          <p:cNvSpPr>
            <a:spLocks noGrp="1" noRot="1" noChangeAspect="1"/>
          </p:cNvSpPr>
          <p:nvPr>
            <p:ph type="sldImg" idx="2"/>
          </p:nvPr>
        </p:nvSpPr>
        <p:spPr>
          <a:xfrm>
            <a:off x="106363" y="750888"/>
            <a:ext cx="6675437" cy="3757612"/>
          </a:xfrm>
          <a:prstGeom prst="rect">
            <a:avLst/>
          </a:prstGeom>
          <a:noFill/>
          <a:ln w="12700">
            <a:solidFill>
              <a:prstClr val="black"/>
            </a:solidFill>
          </a:ln>
        </p:spPr>
        <p:txBody>
          <a:bodyPr vert="horz" lIns="96616" tIns="48308" rIns="96616" bIns="48308" rtlCol="0" anchor="ctr"/>
          <a:lstStyle/>
          <a:p>
            <a:pPr rtl="0"/>
            <a:endParaRPr lang="fr-FR" dirty="0"/>
          </a:p>
        </p:txBody>
      </p:sp>
      <p:sp>
        <p:nvSpPr>
          <p:cNvPr id="5" name="Espace réservé des notes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6" name="Espace réservé du pied de page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rtl="0">
              <a:defRPr sz="1300"/>
            </a:lvl1pPr>
          </a:lstStyle>
          <a:p>
            <a:pPr rtl="0"/>
            <a:endParaRPr lang="fr-FR" dirty="0"/>
          </a:p>
        </p:txBody>
      </p:sp>
      <p:sp>
        <p:nvSpPr>
          <p:cNvPr id="7" name="Espace réservé du numéro de diapositive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l" rtl="0">
              <a:defRPr sz="1300"/>
            </a:lvl1pPr>
          </a:lstStyle>
          <a:p>
            <a:pPr algn="r"/>
            <a:fld id="{C6074690-7256-4BB9-AC0F-97AEAE8CDEC2}" type="slidenum">
              <a:rPr lang="fr-FR" smtClean="0"/>
              <a:pPr algn="r"/>
              <a:t>‹N°›</a:t>
            </a:fld>
            <a:endParaRPr lang="fr-F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1</a:t>
            </a:fld>
            <a:endParaRPr lang="fr-FR" dirty="0"/>
          </a:p>
        </p:txBody>
      </p:sp>
    </p:spTree>
    <p:extLst>
      <p:ext uri="{BB962C8B-B14F-4D97-AF65-F5344CB8AC3E}">
        <p14:creationId xmlns:p14="http://schemas.microsoft.com/office/powerpoint/2010/main" val="194229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2</a:t>
            </a:fld>
            <a:endParaRPr lang="fr-FR" dirty="0"/>
          </a:p>
        </p:txBody>
      </p:sp>
    </p:spTree>
    <p:extLst>
      <p:ext uri="{BB962C8B-B14F-4D97-AF65-F5344CB8AC3E}">
        <p14:creationId xmlns:p14="http://schemas.microsoft.com/office/powerpoint/2010/main" val="1042126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8</a:t>
            </a:fld>
            <a:endParaRPr lang="fr-FR" dirty="0"/>
          </a:p>
        </p:txBody>
      </p:sp>
    </p:spTree>
    <p:extLst>
      <p:ext uri="{BB962C8B-B14F-4D97-AF65-F5344CB8AC3E}">
        <p14:creationId xmlns:p14="http://schemas.microsoft.com/office/powerpoint/2010/main" val="284070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9</a:t>
            </a:fld>
            <a:endParaRPr lang="fr-FR" dirty="0"/>
          </a:p>
        </p:txBody>
      </p:sp>
    </p:spTree>
    <p:extLst>
      <p:ext uri="{BB962C8B-B14F-4D97-AF65-F5344CB8AC3E}">
        <p14:creationId xmlns:p14="http://schemas.microsoft.com/office/powerpoint/2010/main" val="710901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10</a:t>
            </a:fld>
            <a:endParaRPr lang="fr-FR" dirty="0"/>
          </a:p>
        </p:txBody>
      </p:sp>
    </p:spTree>
    <p:extLst>
      <p:ext uri="{BB962C8B-B14F-4D97-AF65-F5344CB8AC3E}">
        <p14:creationId xmlns:p14="http://schemas.microsoft.com/office/powerpoint/2010/main" val="1234244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11</a:t>
            </a:fld>
            <a:endParaRPr lang="fr-FR" dirty="0"/>
          </a:p>
        </p:txBody>
      </p:sp>
    </p:spTree>
    <p:extLst>
      <p:ext uri="{BB962C8B-B14F-4D97-AF65-F5344CB8AC3E}">
        <p14:creationId xmlns:p14="http://schemas.microsoft.com/office/powerpoint/2010/main" val="2555690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12</a:t>
            </a:fld>
            <a:endParaRPr lang="fr-FR" dirty="0"/>
          </a:p>
        </p:txBody>
      </p:sp>
    </p:spTree>
    <p:extLst>
      <p:ext uri="{BB962C8B-B14F-4D97-AF65-F5344CB8AC3E}">
        <p14:creationId xmlns:p14="http://schemas.microsoft.com/office/powerpoint/2010/main" val="1447135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13</a:t>
            </a:fld>
            <a:endParaRPr lang="fr-FR" dirty="0"/>
          </a:p>
        </p:txBody>
      </p:sp>
    </p:spTree>
    <p:extLst>
      <p:ext uri="{BB962C8B-B14F-4D97-AF65-F5344CB8AC3E}">
        <p14:creationId xmlns:p14="http://schemas.microsoft.com/office/powerpoint/2010/main" val="2369433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3">
        <a:schemeClr val="bg1"/>
      </p:bgRef>
    </p:bg>
    <p:spTree>
      <p:nvGrpSpPr>
        <p:cNvPr id="1" name=""/>
        <p:cNvGrpSpPr/>
        <p:nvPr/>
      </p:nvGrpSpPr>
      <p:grpSpPr>
        <a:xfrm>
          <a:off x="0" y="0"/>
          <a:ext cx="0" cy="0"/>
          <a:chOff x="0" y="0"/>
          <a:chExt cx="0" cy="0"/>
        </a:xfrm>
      </p:grpSpPr>
      <p:sp>
        <p:nvSpPr>
          <p:cNvPr id="2" name="Titre 1"/>
          <p:cNvSpPr>
            <a:spLocks noGrp="1"/>
          </p:cNvSpPr>
          <p:nvPr>
            <p:ph type="ctrTitle"/>
          </p:nvPr>
        </p:nvSpPr>
        <p:spPr>
          <a:xfrm>
            <a:off x="1376792" y="1905003"/>
            <a:ext cx="9435241" cy="1625599"/>
          </a:xfrm>
        </p:spPr>
        <p:txBody>
          <a:bodyPr rtlCol="0">
            <a:normAutofit/>
          </a:bodyPr>
          <a:lstStyle>
            <a:lvl1pPr algn="ctr" rtl="0">
              <a:lnSpc>
                <a:spcPct val="90000"/>
              </a:lnSpc>
              <a:defRPr sz="4800">
                <a:solidFill>
                  <a:schemeClr val="tx2"/>
                </a:solidFill>
              </a:defRPr>
            </a:lvl1pPr>
          </a:lstStyle>
          <a:p>
            <a:pPr rtl="0"/>
            <a:r>
              <a:rPr lang="fr-FR"/>
              <a:t>Modifiez le style du titre</a:t>
            </a:r>
            <a:endParaRPr lang="fr-FR" dirty="0"/>
          </a:p>
        </p:txBody>
      </p:sp>
      <p:sp>
        <p:nvSpPr>
          <p:cNvPr id="3" name="Sous-titre 2"/>
          <p:cNvSpPr>
            <a:spLocks noGrp="1"/>
          </p:cNvSpPr>
          <p:nvPr>
            <p:ph type="subTitle" idx="1"/>
          </p:nvPr>
        </p:nvSpPr>
        <p:spPr>
          <a:xfrm>
            <a:off x="1382103" y="3657123"/>
            <a:ext cx="9429931" cy="991077"/>
          </a:xfrm>
        </p:spPr>
        <p:txBody>
          <a:bodyPr rtlCol="0">
            <a:normAutofit/>
          </a:bodyPr>
          <a:lstStyle>
            <a:lvl1pPr marL="0" indent="0" algn="ctr" rtl="0">
              <a:spcBef>
                <a:spcPts val="0"/>
              </a:spcBef>
              <a:buNone/>
              <a:defRPr sz="2000" cap="all" baseline="0">
                <a:solidFill>
                  <a:schemeClr val="tx2"/>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fr-FR"/>
              <a:t>Modifiez le style des sous-titres du masque</a:t>
            </a:r>
            <a:endParaRPr lang="fr-FR" dirty="0"/>
          </a:p>
        </p:txBody>
      </p:sp>
      <p:sp>
        <p:nvSpPr>
          <p:cNvPr id="5" name="Espace réservé du pied de page 4"/>
          <p:cNvSpPr>
            <a:spLocks noGrp="1"/>
          </p:cNvSpPr>
          <p:nvPr>
            <p:ph type="ftr" sz="quarter" idx="11"/>
          </p:nvPr>
        </p:nvSpPr>
        <p:spPr/>
        <p:txBody>
          <a:bodyPr rtlCol="0"/>
          <a:lstStyle>
            <a:lvl1pPr algn="l" rtl="0">
              <a:defRPr>
                <a:solidFill>
                  <a:schemeClr val="tx2"/>
                </a:solidFill>
              </a:defRPr>
            </a:lvl1pPr>
          </a:lstStyle>
          <a:p>
            <a:pPr rtl="0"/>
            <a:endParaRPr lang="fr-FR" dirty="0"/>
          </a:p>
        </p:txBody>
      </p:sp>
      <p:sp>
        <p:nvSpPr>
          <p:cNvPr id="4" name="Espace réservé de la date 3"/>
          <p:cNvSpPr>
            <a:spLocks noGrp="1"/>
          </p:cNvSpPr>
          <p:nvPr>
            <p:ph type="dt" sz="half" idx="10"/>
          </p:nvPr>
        </p:nvSpPr>
        <p:spPr/>
        <p:txBody>
          <a:bodyPr rtlCol="0"/>
          <a:lstStyle>
            <a:lvl1pPr algn="r" rtl="0">
              <a:defRPr>
                <a:solidFill>
                  <a:schemeClr val="tx2"/>
                </a:solidFill>
              </a:defRPr>
            </a:lvl1pPr>
          </a:lstStyle>
          <a:p>
            <a:fld id="{21B5AA70-ED37-4500-9CBC-0DA49DC27FC3}" type="datetime1">
              <a:rPr lang="fr-FR" smtClean="0"/>
              <a:pPr/>
              <a:t>06/03/2023</a:t>
            </a:fld>
            <a:endParaRPr lang="fr-FR" dirty="0"/>
          </a:p>
        </p:txBody>
      </p:sp>
      <p:sp>
        <p:nvSpPr>
          <p:cNvPr id="6" name="Espace réservé du numéro de diapositive 5"/>
          <p:cNvSpPr>
            <a:spLocks noGrp="1"/>
          </p:cNvSpPr>
          <p:nvPr>
            <p:ph type="sldNum" sz="quarter" idx="12"/>
          </p:nvPr>
        </p:nvSpPr>
        <p:spPr/>
        <p:txBody>
          <a:bodyPr rtlCol="0"/>
          <a:lstStyle>
            <a:lvl1pPr algn="l" rtl="0">
              <a:defRPr>
                <a:solidFill>
                  <a:schemeClr val="tx2"/>
                </a:solidFill>
              </a:defRPr>
            </a:lvl1pPr>
          </a:lstStyle>
          <a:p>
            <a:pPr algn="r"/>
            <a:fld id="{DF28FB93-0A08-4E7D-8E63-9EFA29F1E093}" type="slidenum">
              <a:rPr lang="fr-FR" smtClean="0"/>
              <a:pPr algn="r"/>
              <a:t>‹N°›</a:t>
            </a:fld>
            <a:endParaRPr lang="fr-FR" dirty="0"/>
          </a:p>
        </p:txBody>
      </p:sp>
      <p:grpSp>
        <p:nvGrpSpPr>
          <p:cNvPr id="7" name="Groupe 6"/>
          <p:cNvGrpSpPr/>
          <p:nvPr/>
        </p:nvGrpSpPr>
        <p:grpSpPr>
          <a:xfrm>
            <a:off x="1218882" y="1600200"/>
            <a:ext cx="9739746" cy="73152"/>
            <a:chOff x="914400" y="1200150"/>
            <a:chExt cx="7306712" cy="54864"/>
          </a:xfrm>
        </p:grpSpPr>
        <p:sp>
          <p:nvSpPr>
            <p:cNvPr id="8" name="Ovale 7"/>
            <p:cNvSpPr/>
            <p:nvPr/>
          </p:nvSpPr>
          <p:spPr>
            <a:xfrm>
              <a:off x="8166248"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9" name="Ovale 8"/>
            <p:cNvSpPr/>
            <p:nvPr/>
          </p:nvSpPr>
          <p:spPr>
            <a:xfrm>
              <a:off x="914400"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grpSp>
          <p:nvGrpSpPr>
            <p:cNvPr id="10" name="Groupe 9"/>
            <p:cNvGrpSpPr/>
            <p:nvPr/>
          </p:nvGrpSpPr>
          <p:grpSpPr>
            <a:xfrm>
              <a:off x="1036847" y="1207626"/>
              <a:ext cx="7074290" cy="38998"/>
              <a:chOff x="2141408" y="1752956"/>
              <a:chExt cx="7315200" cy="38998"/>
            </a:xfrm>
            <a:solidFill>
              <a:schemeClr val="tx2"/>
            </a:solidFill>
          </p:grpSpPr>
          <p:cxnSp>
            <p:nvCxnSpPr>
              <p:cNvPr id="11" name="Connecteur droit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Groupe 12"/>
          <p:cNvGrpSpPr/>
          <p:nvPr/>
        </p:nvGrpSpPr>
        <p:grpSpPr>
          <a:xfrm>
            <a:off x="1218882" y="4851400"/>
            <a:ext cx="9739746" cy="73152"/>
            <a:chOff x="914400" y="3638550"/>
            <a:chExt cx="7306712" cy="54864"/>
          </a:xfrm>
        </p:grpSpPr>
        <p:sp>
          <p:nvSpPr>
            <p:cNvPr id="14" name="Ovale 13"/>
            <p:cNvSpPr/>
            <p:nvPr/>
          </p:nvSpPr>
          <p:spPr>
            <a:xfrm>
              <a:off x="8166248"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15" name="Ovale 14"/>
            <p:cNvSpPr/>
            <p:nvPr/>
          </p:nvSpPr>
          <p:spPr>
            <a:xfrm>
              <a:off x="914400"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grpSp>
          <p:nvGrpSpPr>
            <p:cNvPr id="16" name="Groupe 15"/>
            <p:cNvGrpSpPr/>
            <p:nvPr/>
          </p:nvGrpSpPr>
          <p:grpSpPr>
            <a:xfrm>
              <a:off x="1036847" y="3646026"/>
              <a:ext cx="7074290" cy="38998"/>
              <a:chOff x="2141408" y="1752956"/>
              <a:chExt cx="7315200" cy="38998"/>
            </a:xfrm>
            <a:solidFill>
              <a:schemeClr val="tx2"/>
            </a:solidFill>
          </p:grpSpPr>
          <p:cxnSp>
            <p:nvCxnSpPr>
              <p:cNvPr id="17" name="Connecteur droit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76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fr-FR" dirty="0"/>
          </a:p>
        </p:txBody>
      </p:sp>
      <p:sp>
        <p:nvSpPr>
          <p:cNvPr id="3" name="Espace réservé du texte vertical 2"/>
          <p:cNvSpPr>
            <a:spLocks noGrp="1"/>
          </p:cNvSpPr>
          <p:nvPr>
            <p:ph type="body" orient="vert" idx="1"/>
          </p:nvPr>
        </p:nvSpPr>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pied de page 4"/>
          <p:cNvSpPr>
            <a:spLocks noGrp="1"/>
          </p:cNvSpPr>
          <p:nvPr>
            <p:ph type="ftr" sz="quarter" idx="11"/>
          </p:nvPr>
        </p:nvSpPr>
        <p:spPr/>
        <p:txBody>
          <a:bodyPr rtlCol="0"/>
          <a:lstStyle/>
          <a:p>
            <a:pPr rtl="0"/>
            <a:endParaRPr lang="fr-FR" dirty="0"/>
          </a:p>
        </p:txBody>
      </p:sp>
      <p:sp>
        <p:nvSpPr>
          <p:cNvPr id="4" name="Espace réservé de la date 3"/>
          <p:cNvSpPr>
            <a:spLocks noGrp="1"/>
          </p:cNvSpPr>
          <p:nvPr>
            <p:ph type="dt" sz="half" idx="10"/>
          </p:nvPr>
        </p:nvSpPr>
        <p:spPr/>
        <p:txBody>
          <a:bodyPr rtlCol="0"/>
          <a:lstStyle>
            <a:lvl1pPr>
              <a:defRPr/>
            </a:lvl1pPr>
          </a:lstStyle>
          <a:p>
            <a:fld id="{6EA40A01-B656-4B79-AC9D-748CDA133D6C}" type="datetime1">
              <a:rPr lang="fr-FR" smtClean="0"/>
              <a:pPr/>
              <a:t>06/03/2023</a:t>
            </a:fld>
            <a:endParaRPr lang="fr-FR" dirty="0"/>
          </a:p>
        </p:txBody>
      </p:sp>
      <p:sp>
        <p:nvSpPr>
          <p:cNvPr id="6" name="Espace réservé du numéro de diapositive 5"/>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322322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834563" y="434975"/>
            <a:ext cx="1168400" cy="5661025"/>
          </a:xfrm>
        </p:spPr>
        <p:txBody>
          <a:bodyPr vert="eaVert" rtlCol="0"/>
          <a:lstStyle/>
          <a:p>
            <a:pPr rtl="0"/>
            <a:r>
              <a:rPr lang="fr-FR"/>
              <a:t>Modifiez le style du titre</a:t>
            </a:r>
            <a:endParaRPr lang="fr-FR" dirty="0"/>
          </a:p>
        </p:txBody>
      </p:sp>
      <p:sp>
        <p:nvSpPr>
          <p:cNvPr id="3" name="Espace réservé du texte vertical 2"/>
          <p:cNvSpPr>
            <a:spLocks noGrp="1"/>
          </p:cNvSpPr>
          <p:nvPr>
            <p:ph type="body" orient="vert" idx="1"/>
          </p:nvPr>
        </p:nvSpPr>
        <p:spPr>
          <a:xfrm>
            <a:off x="1217613" y="434975"/>
            <a:ext cx="8413750" cy="5661025"/>
          </a:xfrm>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pied de page 4"/>
          <p:cNvSpPr>
            <a:spLocks noGrp="1"/>
          </p:cNvSpPr>
          <p:nvPr>
            <p:ph type="ftr" sz="quarter" idx="11"/>
          </p:nvPr>
        </p:nvSpPr>
        <p:spPr/>
        <p:txBody>
          <a:bodyPr rtlCol="0"/>
          <a:lstStyle/>
          <a:p>
            <a:pPr rtl="0"/>
            <a:endParaRPr lang="fr-FR" dirty="0"/>
          </a:p>
        </p:txBody>
      </p:sp>
      <p:sp>
        <p:nvSpPr>
          <p:cNvPr id="4" name="Espace réservé de la date 3"/>
          <p:cNvSpPr>
            <a:spLocks noGrp="1"/>
          </p:cNvSpPr>
          <p:nvPr>
            <p:ph type="dt" sz="half" idx="10"/>
          </p:nvPr>
        </p:nvSpPr>
        <p:spPr/>
        <p:txBody>
          <a:bodyPr rtlCol="0"/>
          <a:lstStyle>
            <a:lvl1pPr>
              <a:defRPr/>
            </a:lvl1pPr>
          </a:lstStyle>
          <a:p>
            <a:fld id="{B387CE02-52CC-42E7-A59D-09E35AAC4A6D}" type="datetime1">
              <a:rPr lang="fr-FR" smtClean="0"/>
              <a:pPr/>
              <a:t>06/03/2023</a:t>
            </a:fld>
            <a:endParaRPr lang="fr-FR" dirty="0"/>
          </a:p>
        </p:txBody>
      </p:sp>
      <p:sp>
        <p:nvSpPr>
          <p:cNvPr id="6" name="Espace réservé du numéro de diapositive 5"/>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208570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fr-FR" dirty="0"/>
          </a:p>
        </p:txBody>
      </p:sp>
      <p:sp>
        <p:nvSpPr>
          <p:cNvPr id="3" name="Espace réservé du contenu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pied de page 4"/>
          <p:cNvSpPr>
            <a:spLocks noGrp="1"/>
          </p:cNvSpPr>
          <p:nvPr>
            <p:ph type="ftr" sz="quarter" idx="11"/>
          </p:nvPr>
        </p:nvSpPr>
        <p:spPr/>
        <p:txBody>
          <a:bodyPr rtlCol="0"/>
          <a:lstStyle/>
          <a:p>
            <a:pPr rtl="0"/>
            <a:endParaRPr lang="fr-FR" dirty="0"/>
          </a:p>
        </p:txBody>
      </p:sp>
      <p:sp>
        <p:nvSpPr>
          <p:cNvPr id="4" name="Espace réservé de la date 3"/>
          <p:cNvSpPr>
            <a:spLocks noGrp="1"/>
          </p:cNvSpPr>
          <p:nvPr>
            <p:ph type="dt" sz="half" idx="10"/>
          </p:nvPr>
        </p:nvSpPr>
        <p:spPr/>
        <p:txBody>
          <a:bodyPr rtlCol="0"/>
          <a:lstStyle>
            <a:lvl1pPr>
              <a:defRPr/>
            </a:lvl1pPr>
          </a:lstStyle>
          <a:p>
            <a:fld id="{2F8B8E7C-4053-41D1-8C15-424934100C88}" type="datetime1">
              <a:rPr lang="fr-FR" smtClean="0"/>
              <a:pPr/>
              <a:t>06/03/2023</a:t>
            </a:fld>
            <a:endParaRPr lang="fr-FR" dirty="0"/>
          </a:p>
        </p:txBody>
      </p:sp>
      <p:sp>
        <p:nvSpPr>
          <p:cNvPr id="6" name="Espace réservé du numéro de diapositive 5"/>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34990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422030" y="990599"/>
            <a:ext cx="9344765" cy="2235203"/>
          </a:xfrm>
        </p:spPr>
        <p:txBody>
          <a:bodyPr rtlCol="0" anchor="b">
            <a:normAutofit/>
          </a:bodyPr>
          <a:lstStyle>
            <a:lvl1pPr algn="ctr" rtl="0">
              <a:lnSpc>
                <a:spcPct val="90000"/>
              </a:lnSpc>
              <a:defRPr sz="4800" b="0" cap="none" baseline="0"/>
            </a:lvl1pPr>
          </a:lstStyle>
          <a:p>
            <a:pPr rtl="0"/>
            <a:r>
              <a:rPr lang="fr-FR"/>
              <a:t>Modifiez le style du titre</a:t>
            </a:r>
            <a:endParaRPr lang="fr-FR" dirty="0"/>
          </a:p>
        </p:txBody>
      </p:sp>
      <p:sp>
        <p:nvSpPr>
          <p:cNvPr id="3" name="Espace réservé du texte 2"/>
          <p:cNvSpPr>
            <a:spLocks noGrp="1"/>
          </p:cNvSpPr>
          <p:nvPr>
            <p:ph type="body" idx="1"/>
          </p:nvPr>
        </p:nvSpPr>
        <p:spPr>
          <a:xfrm>
            <a:off x="1422030" y="3733800"/>
            <a:ext cx="9344765" cy="1219200"/>
          </a:xfrm>
        </p:spPr>
        <p:txBody>
          <a:bodyPr rtlCol="0" anchor="t"/>
          <a:lstStyle>
            <a:lvl1pPr marL="0" indent="0" algn="ctr" rtl="0">
              <a:spcBef>
                <a:spcPts val="0"/>
              </a:spcBef>
              <a:buNone/>
              <a:defRPr sz="2000" cap="all" baseline="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fr-FR"/>
              <a:t>Cliquez pour modifier les styles du texte du masque</a:t>
            </a:r>
          </a:p>
        </p:txBody>
      </p:sp>
      <p:sp>
        <p:nvSpPr>
          <p:cNvPr id="5" name="Espace réservé du pied de page 4"/>
          <p:cNvSpPr>
            <a:spLocks noGrp="1"/>
          </p:cNvSpPr>
          <p:nvPr>
            <p:ph type="ftr" sz="quarter" idx="11"/>
          </p:nvPr>
        </p:nvSpPr>
        <p:spPr/>
        <p:txBody>
          <a:bodyPr rtlCol="0"/>
          <a:lstStyle/>
          <a:p>
            <a:pPr rtl="0"/>
            <a:endParaRPr lang="fr-FR" dirty="0"/>
          </a:p>
        </p:txBody>
      </p:sp>
      <p:sp>
        <p:nvSpPr>
          <p:cNvPr id="4" name="Espace réservé de la date 3"/>
          <p:cNvSpPr>
            <a:spLocks noGrp="1"/>
          </p:cNvSpPr>
          <p:nvPr>
            <p:ph type="dt" sz="half" idx="10"/>
          </p:nvPr>
        </p:nvSpPr>
        <p:spPr/>
        <p:txBody>
          <a:bodyPr rtlCol="0"/>
          <a:lstStyle>
            <a:lvl1pPr>
              <a:defRPr/>
            </a:lvl1pPr>
          </a:lstStyle>
          <a:p>
            <a:fld id="{20167497-3946-4865-8C1A-3D369C9BAB51}" type="datetime1">
              <a:rPr lang="fr-FR" smtClean="0"/>
              <a:pPr/>
              <a:t>06/03/2023</a:t>
            </a:fld>
            <a:endParaRPr lang="fr-FR" dirty="0"/>
          </a:p>
        </p:txBody>
      </p:sp>
      <p:sp>
        <p:nvSpPr>
          <p:cNvPr id="6" name="Espace réservé du numéro de diapositive 5"/>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grpSp>
        <p:nvGrpSpPr>
          <p:cNvPr id="13" name="Groupe 12"/>
          <p:cNvGrpSpPr/>
          <p:nvPr/>
        </p:nvGrpSpPr>
        <p:grpSpPr>
          <a:xfrm>
            <a:off x="1422030" y="3475736"/>
            <a:ext cx="9344766" cy="54864"/>
            <a:chOff x="1066800" y="2588441"/>
            <a:chExt cx="7010400" cy="41148"/>
          </a:xfrm>
        </p:grpSpPr>
        <p:sp>
          <p:nvSpPr>
            <p:cNvPr id="14" name="Ovale 13"/>
            <p:cNvSpPr/>
            <p:nvPr/>
          </p:nvSpPr>
          <p:spPr>
            <a:xfrm>
              <a:off x="8031480"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dirty="0">
                <a:ln>
                  <a:noFill/>
                </a:ln>
                <a:solidFill>
                  <a:sysClr val="window" lastClr="FFFFFF"/>
                </a:solidFill>
                <a:effectLst/>
                <a:uLnTx/>
                <a:uFillTx/>
                <a:latin typeface="Constantia"/>
                <a:ea typeface="+mn-ea"/>
                <a:cs typeface="+mn-cs"/>
              </a:endParaRPr>
            </a:p>
          </p:txBody>
        </p:sp>
        <p:sp>
          <p:nvSpPr>
            <p:cNvPr id="15" name="Ovale 14"/>
            <p:cNvSpPr/>
            <p:nvPr/>
          </p:nvSpPr>
          <p:spPr>
            <a:xfrm>
              <a:off x="1066800"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dirty="0">
                <a:ln>
                  <a:noFill/>
                </a:ln>
                <a:solidFill>
                  <a:sysClr val="window" lastClr="FFFFFF"/>
                </a:solidFill>
                <a:effectLst/>
                <a:uLnTx/>
                <a:uFillTx/>
                <a:latin typeface="Constantia"/>
                <a:ea typeface="+mn-ea"/>
                <a:cs typeface="+mn-cs"/>
              </a:endParaRPr>
            </a:p>
          </p:txBody>
        </p:sp>
        <p:grpSp>
          <p:nvGrpSpPr>
            <p:cNvPr id="16" name="Groupe 15"/>
            <p:cNvGrpSpPr/>
            <p:nvPr/>
          </p:nvGrpSpPr>
          <p:grpSpPr>
            <a:xfrm>
              <a:off x="1142106" y="2594391"/>
              <a:ext cx="6859787" cy="29249"/>
              <a:chOff x="1129200" y="3458731"/>
              <a:chExt cx="6859787" cy="38998"/>
            </a:xfrm>
          </p:grpSpPr>
          <p:cxnSp>
            <p:nvCxnSpPr>
              <p:cNvPr id="17" name="Connecteur droit 16"/>
              <p:cNvCxnSpPr/>
              <p:nvPr/>
            </p:nvCxnSpPr>
            <p:spPr>
              <a:xfrm>
                <a:off x="1129200" y="3458731"/>
                <a:ext cx="6859787" cy="0"/>
              </a:xfrm>
              <a:prstGeom prst="line">
                <a:avLst/>
              </a:prstGeom>
              <a:noFill/>
              <a:ln w="12700" cap="flat" cmpd="sng" algn="ctr">
                <a:solidFill>
                  <a:schemeClr val="tx1"/>
                </a:solidFill>
                <a:prstDash val="solid"/>
              </a:ln>
              <a:effectLst/>
            </p:spPr>
          </p:cxnSp>
          <p:cxnSp>
            <p:nvCxnSpPr>
              <p:cNvPr id="18" name="Connecteur droit 17"/>
              <p:cNvCxnSpPr/>
              <p:nvPr/>
            </p:nvCxnSpPr>
            <p:spPr>
              <a:xfrm>
                <a:off x="1129200" y="3497729"/>
                <a:ext cx="6859787" cy="0"/>
              </a:xfrm>
              <a:prstGeom prst="line">
                <a:avLst/>
              </a:prstGeom>
              <a:noFill/>
              <a:ln w="12700" cap="flat" cmpd="sng" algn="ctr">
                <a:solidFill>
                  <a:schemeClr val="tx1"/>
                </a:solidFill>
                <a:prstDash val="solid"/>
              </a:ln>
              <a:effectLst/>
            </p:spPr>
          </p:cxnSp>
        </p:grpSp>
      </p:gr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rtl="0">
              <a:defRPr/>
            </a:lvl1pPr>
          </a:lstStyle>
          <a:p>
            <a:pPr rtl="0"/>
            <a:r>
              <a:rPr lang="fr-FR"/>
              <a:t>Modifiez le style du titre</a:t>
            </a:r>
            <a:endParaRPr lang="fr-FR" dirty="0"/>
          </a:p>
        </p:txBody>
      </p:sp>
      <p:sp>
        <p:nvSpPr>
          <p:cNvPr id="3" name="Espace réservé du contenu 2"/>
          <p:cNvSpPr>
            <a:spLocks noGrp="1"/>
          </p:cNvSpPr>
          <p:nvPr>
            <p:ph sz="half" idx="1"/>
          </p:nvPr>
        </p:nvSpPr>
        <p:spPr>
          <a:xfrm>
            <a:off x="1218883" y="1803400"/>
            <a:ext cx="4773956" cy="4267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800"/>
            </a:lvl6pPr>
            <a:lvl7pPr algn="l" rtl="0">
              <a:defRPr sz="1800"/>
            </a:lvl7pPr>
            <a:lvl8pPr algn="l" rtl="0">
              <a:defRPr sz="1800"/>
            </a:lvl8pPr>
            <a:lvl9pPr algn="l" rtl="0">
              <a:defRPr sz="180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u contenu 3"/>
          <p:cNvSpPr>
            <a:spLocks noGrp="1"/>
          </p:cNvSpPr>
          <p:nvPr>
            <p:ph sz="half" idx="2"/>
          </p:nvPr>
        </p:nvSpPr>
        <p:spPr>
          <a:xfrm>
            <a:off x="6195986" y="1803400"/>
            <a:ext cx="4773956" cy="4267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800"/>
            </a:lvl6pPr>
            <a:lvl7pPr algn="l" rtl="0">
              <a:defRPr sz="1800"/>
            </a:lvl7pPr>
            <a:lvl8pPr algn="l" rtl="0">
              <a:defRPr sz="1800" baseline="0"/>
            </a:lvl8pPr>
            <a:lvl9pPr algn="l" rtl="0">
              <a:defRPr sz="1800" baseline="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6" name="Espace réservé du pied de page 5"/>
          <p:cNvSpPr>
            <a:spLocks noGrp="1"/>
          </p:cNvSpPr>
          <p:nvPr>
            <p:ph type="ftr" sz="quarter" idx="11"/>
          </p:nvPr>
        </p:nvSpPr>
        <p:spPr/>
        <p:txBody>
          <a:bodyPr rtlCol="0"/>
          <a:lstStyle/>
          <a:p>
            <a:pPr rtl="0"/>
            <a:endParaRPr lang="fr-FR" dirty="0"/>
          </a:p>
        </p:txBody>
      </p:sp>
      <p:sp>
        <p:nvSpPr>
          <p:cNvPr id="5" name="Espace réservé de la date 4"/>
          <p:cNvSpPr>
            <a:spLocks noGrp="1"/>
          </p:cNvSpPr>
          <p:nvPr>
            <p:ph type="dt" sz="half" idx="10"/>
          </p:nvPr>
        </p:nvSpPr>
        <p:spPr/>
        <p:txBody>
          <a:bodyPr rtlCol="0"/>
          <a:lstStyle>
            <a:lvl1pPr>
              <a:defRPr/>
            </a:lvl1pPr>
          </a:lstStyle>
          <a:p>
            <a:fld id="{816B9A24-4F0F-448A-ACA7-C2BF5FFD4C24}" type="datetime1">
              <a:rPr lang="fr-FR" smtClean="0"/>
              <a:pPr/>
              <a:t>06/03/2023</a:t>
            </a:fld>
            <a:endParaRPr lang="fr-FR" dirty="0"/>
          </a:p>
        </p:txBody>
      </p:sp>
      <p:sp>
        <p:nvSpPr>
          <p:cNvPr id="7" name="Espace réservé du numéro de diapositive 6"/>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38607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algn="l" rtl="0">
              <a:defRPr/>
            </a:lvl1pPr>
          </a:lstStyle>
          <a:p>
            <a:pPr rtl="0"/>
            <a:r>
              <a:rPr lang="fr-FR"/>
              <a:t>Modifiez le style du titre</a:t>
            </a:r>
            <a:endParaRPr lang="fr-FR" dirty="0"/>
          </a:p>
        </p:txBody>
      </p:sp>
      <p:sp>
        <p:nvSpPr>
          <p:cNvPr id="3" name="Espace réservé du texte 2"/>
          <p:cNvSpPr>
            <a:spLocks noGrp="1"/>
          </p:cNvSpPr>
          <p:nvPr>
            <p:ph type="body" idx="1"/>
          </p:nvPr>
        </p:nvSpPr>
        <p:spPr>
          <a:xfrm>
            <a:off x="1222945" y="1803400"/>
            <a:ext cx="4769806" cy="711200"/>
          </a:xfrm>
        </p:spPr>
        <p:txBody>
          <a:bodyPr rtlCol="0" anchor="ctr">
            <a:normAutofit/>
          </a:bodyPr>
          <a:lstStyle>
            <a:lvl1pPr marL="0" indent="0" algn="l" rtl="0">
              <a:lnSpc>
                <a:spcPct val="90000"/>
              </a:lnSpc>
              <a:spcBef>
                <a:spcPts val="0"/>
              </a:spcBef>
              <a:buNone/>
              <a:defRPr sz="20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fr-FR"/>
              <a:t>Cliquez pour modifier les styles du texte du masque</a:t>
            </a:r>
          </a:p>
        </p:txBody>
      </p:sp>
      <p:sp>
        <p:nvSpPr>
          <p:cNvPr id="4" name="Espace réservé du contenu 3"/>
          <p:cNvSpPr>
            <a:spLocks noGrp="1"/>
          </p:cNvSpPr>
          <p:nvPr>
            <p:ph sz="half" idx="2"/>
          </p:nvPr>
        </p:nvSpPr>
        <p:spPr>
          <a:xfrm>
            <a:off x="1218883" y="2514600"/>
            <a:ext cx="4773956" cy="3556000"/>
          </a:xfrm>
        </p:spPr>
        <p:txBody>
          <a:bodyPr rtlCol="0">
            <a:normAutofit/>
          </a:bodyPr>
          <a:lstStyle>
            <a:lvl1pPr algn="l" rtl="0">
              <a:spcBef>
                <a:spcPts val="1600"/>
              </a:spcBef>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texte 4"/>
          <p:cNvSpPr>
            <a:spLocks noGrp="1"/>
          </p:cNvSpPr>
          <p:nvPr>
            <p:ph type="body" sz="quarter" idx="3"/>
          </p:nvPr>
        </p:nvSpPr>
        <p:spPr>
          <a:xfrm>
            <a:off x="6200049" y="1803400"/>
            <a:ext cx="4769806" cy="711200"/>
          </a:xfrm>
        </p:spPr>
        <p:txBody>
          <a:bodyPr rtlCol="0" anchor="ctr">
            <a:normAutofit/>
          </a:bodyPr>
          <a:lstStyle>
            <a:lvl1pPr marL="0" indent="0" algn="l" rtl="0">
              <a:lnSpc>
                <a:spcPct val="90000"/>
              </a:lnSpc>
              <a:spcBef>
                <a:spcPts val="0"/>
              </a:spcBef>
              <a:buNone/>
              <a:defRPr sz="20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fr-FR"/>
              <a:t>Cliquez pour modifier les styles du texte du masque</a:t>
            </a:r>
          </a:p>
        </p:txBody>
      </p:sp>
      <p:sp>
        <p:nvSpPr>
          <p:cNvPr id="6" name="Espace réservé du contenu 5"/>
          <p:cNvSpPr>
            <a:spLocks noGrp="1"/>
          </p:cNvSpPr>
          <p:nvPr>
            <p:ph sz="quarter" idx="4"/>
          </p:nvPr>
        </p:nvSpPr>
        <p:spPr>
          <a:xfrm>
            <a:off x="6195986" y="2514600"/>
            <a:ext cx="4773956" cy="3556000"/>
          </a:xfrm>
        </p:spPr>
        <p:txBody>
          <a:bodyPr rtlCol="0">
            <a:normAutofit/>
          </a:bodyPr>
          <a:lstStyle>
            <a:lvl1pPr algn="l" rtl="0">
              <a:spcBef>
                <a:spcPts val="1600"/>
              </a:spcBef>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8" name="Espace réservé du pied de page 7"/>
          <p:cNvSpPr>
            <a:spLocks noGrp="1"/>
          </p:cNvSpPr>
          <p:nvPr>
            <p:ph type="ftr" sz="quarter" idx="11"/>
          </p:nvPr>
        </p:nvSpPr>
        <p:spPr/>
        <p:txBody>
          <a:bodyPr rtlCol="0"/>
          <a:lstStyle/>
          <a:p>
            <a:pPr rtl="0"/>
            <a:endParaRPr lang="fr-FR" dirty="0"/>
          </a:p>
        </p:txBody>
      </p:sp>
      <p:sp>
        <p:nvSpPr>
          <p:cNvPr id="7" name="Espace réservé de la date 6"/>
          <p:cNvSpPr>
            <a:spLocks noGrp="1"/>
          </p:cNvSpPr>
          <p:nvPr>
            <p:ph type="dt" sz="half" idx="10"/>
          </p:nvPr>
        </p:nvSpPr>
        <p:spPr/>
        <p:txBody>
          <a:bodyPr rtlCol="0"/>
          <a:lstStyle>
            <a:lvl1pPr>
              <a:defRPr/>
            </a:lvl1pPr>
          </a:lstStyle>
          <a:p>
            <a:fld id="{C674CBE3-4310-411D-B5E5-B33CF6AD7B7B}" type="datetime1">
              <a:rPr lang="fr-FR" smtClean="0"/>
              <a:pPr/>
              <a:t>06/03/2023</a:t>
            </a:fld>
            <a:endParaRPr lang="fr-FR" dirty="0"/>
          </a:p>
        </p:txBody>
      </p:sp>
      <p:sp>
        <p:nvSpPr>
          <p:cNvPr id="9" name="Espace réservé du numéro de diapositive 8"/>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374258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rtl="0">
              <a:defRPr/>
            </a:lvl1pPr>
          </a:lstStyle>
          <a:p>
            <a:pPr rtl="0"/>
            <a:r>
              <a:rPr lang="fr-FR"/>
              <a:t>Modifiez le style du titre</a:t>
            </a:r>
            <a:endParaRPr lang="fr-FR" dirty="0"/>
          </a:p>
        </p:txBody>
      </p:sp>
      <p:sp>
        <p:nvSpPr>
          <p:cNvPr id="4" name="Espace réservé du pied de page 3"/>
          <p:cNvSpPr>
            <a:spLocks noGrp="1"/>
          </p:cNvSpPr>
          <p:nvPr>
            <p:ph type="ftr" sz="quarter" idx="11"/>
          </p:nvPr>
        </p:nvSpPr>
        <p:spPr/>
        <p:txBody>
          <a:bodyPr rtlCol="0"/>
          <a:lstStyle/>
          <a:p>
            <a:pPr rtl="0"/>
            <a:endParaRPr lang="fr-FR" dirty="0"/>
          </a:p>
        </p:txBody>
      </p:sp>
      <p:sp>
        <p:nvSpPr>
          <p:cNvPr id="3" name="Espace réservé de la date 2"/>
          <p:cNvSpPr>
            <a:spLocks noGrp="1"/>
          </p:cNvSpPr>
          <p:nvPr>
            <p:ph type="dt" sz="half" idx="10"/>
          </p:nvPr>
        </p:nvSpPr>
        <p:spPr/>
        <p:txBody>
          <a:bodyPr rtlCol="0"/>
          <a:lstStyle>
            <a:lvl1pPr>
              <a:defRPr/>
            </a:lvl1pPr>
          </a:lstStyle>
          <a:p>
            <a:fld id="{77D66E40-199D-45A5-902C-657837A00D23}" type="datetime1">
              <a:rPr lang="fr-FR" smtClean="0"/>
              <a:pPr/>
              <a:t>06/03/2023</a:t>
            </a:fld>
            <a:endParaRPr lang="fr-FR" dirty="0"/>
          </a:p>
        </p:txBody>
      </p:sp>
      <p:sp>
        <p:nvSpPr>
          <p:cNvPr id="5" name="Espace réservé du numéro de diapositive 4"/>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rtlCol="0"/>
          <a:lstStyle/>
          <a:p>
            <a:pPr rtl="0"/>
            <a:endParaRPr lang="fr-FR" dirty="0"/>
          </a:p>
        </p:txBody>
      </p:sp>
      <p:sp>
        <p:nvSpPr>
          <p:cNvPr id="2" name="Espace réservé de la date 1"/>
          <p:cNvSpPr>
            <a:spLocks noGrp="1"/>
          </p:cNvSpPr>
          <p:nvPr>
            <p:ph type="dt" sz="half" idx="10"/>
          </p:nvPr>
        </p:nvSpPr>
        <p:spPr/>
        <p:txBody>
          <a:bodyPr rtlCol="0"/>
          <a:lstStyle>
            <a:lvl1pPr>
              <a:defRPr/>
            </a:lvl1pPr>
          </a:lstStyle>
          <a:p>
            <a:fld id="{00B5207C-DE60-40B7-818E-36A302C1E9D5}" type="datetime1">
              <a:rPr lang="fr-FR" smtClean="0"/>
              <a:pPr/>
              <a:t>06/03/2023</a:t>
            </a:fld>
            <a:endParaRPr lang="fr-FR" dirty="0"/>
          </a:p>
        </p:txBody>
      </p:sp>
      <p:sp>
        <p:nvSpPr>
          <p:cNvPr id="4" name="Espace réservé du numéro de diapositive 3"/>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chor="b">
            <a:normAutofit/>
          </a:bodyPr>
          <a:lstStyle>
            <a:lvl1pPr algn="l" rtl="0">
              <a:defRPr sz="3200" b="0"/>
            </a:lvl1pPr>
          </a:lstStyle>
          <a:p>
            <a:pPr rtl="0"/>
            <a:r>
              <a:rPr lang="fr-FR"/>
              <a:t>Modifiez le style du titre</a:t>
            </a:r>
            <a:endParaRPr lang="fr-FR" dirty="0"/>
          </a:p>
        </p:txBody>
      </p:sp>
      <p:sp>
        <p:nvSpPr>
          <p:cNvPr id="3" name="Espace réservé du contenu 2"/>
          <p:cNvSpPr>
            <a:spLocks noGrp="1"/>
          </p:cNvSpPr>
          <p:nvPr>
            <p:ph idx="1"/>
          </p:nvPr>
        </p:nvSpPr>
        <p:spPr>
          <a:xfrm>
            <a:off x="1218883" y="1803400"/>
            <a:ext cx="6602281" cy="4267201"/>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baseline="0"/>
            </a:lvl8pPr>
            <a:lvl9pPr algn="l" rtl="0">
              <a:defRPr sz="1600" baseline="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u texte 3"/>
          <p:cNvSpPr>
            <a:spLocks noGrp="1"/>
          </p:cNvSpPr>
          <p:nvPr>
            <p:ph type="body" sz="half" idx="2"/>
          </p:nvPr>
        </p:nvSpPr>
        <p:spPr>
          <a:xfrm>
            <a:off x="8125883" y="1803400"/>
            <a:ext cx="2844060" cy="4267201"/>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fr-FR"/>
              <a:t>Cliquez pour modifier les styles du texte du masque</a:t>
            </a:r>
          </a:p>
        </p:txBody>
      </p:sp>
      <p:sp>
        <p:nvSpPr>
          <p:cNvPr id="6" name="Espace réservé du pied de page 5"/>
          <p:cNvSpPr>
            <a:spLocks noGrp="1"/>
          </p:cNvSpPr>
          <p:nvPr>
            <p:ph type="ftr" sz="quarter" idx="11"/>
          </p:nvPr>
        </p:nvSpPr>
        <p:spPr/>
        <p:txBody>
          <a:bodyPr rtlCol="0"/>
          <a:lstStyle/>
          <a:p>
            <a:pPr rtl="0"/>
            <a:endParaRPr lang="fr-FR" dirty="0"/>
          </a:p>
        </p:txBody>
      </p:sp>
      <p:sp>
        <p:nvSpPr>
          <p:cNvPr id="5" name="Espace réservé de la date 4"/>
          <p:cNvSpPr>
            <a:spLocks noGrp="1"/>
          </p:cNvSpPr>
          <p:nvPr>
            <p:ph type="dt" sz="half" idx="10"/>
          </p:nvPr>
        </p:nvSpPr>
        <p:spPr/>
        <p:txBody>
          <a:bodyPr rtlCol="0"/>
          <a:lstStyle>
            <a:lvl1pPr>
              <a:defRPr/>
            </a:lvl1pPr>
          </a:lstStyle>
          <a:p>
            <a:fld id="{74348350-9C77-415E-9F1F-16518EA16722}" type="datetime1">
              <a:rPr lang="fr-FR" smtClean="0"/>
              <a:pPr/>
              <a:t>06/03/2023</a:t>
            </a:fld>
            <a:endParaRPr lang="fr-FR" dirty="0"/>
          </a:p>
        </p:txBody>
      </p:sp>
      <p:sp>
        <p:nvSpPr>
          <p:cNvPr id="7" name="Espace réservé du numéro de diapositive 6"/>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chor="b">
            <a:normAutofit/>
          </a:bodyPr>
          <a:lstStyle>
            <a:lvl1pPr algn="l" rtl="0">
              <a:defRPr sz="3200" b="0"/>
            </a:lvl1pPr>
          </a:lstStyle>
          <a:p>
            <a:pPr rtl="0"/>
            <a:r>
              <a:rPr lang="fr-FR"/>
              <a:t>Modifiez le style du titre</a:t>
            </a:r>
            <a:endParaRPr lang="fr-FR" dirty="0"/>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fr-FR" dirty="0"/>
          </a:p>
        </p:txBody>
      </p:sp>
      <p:sp>
        <p:nvSpPr>
          <p:cNvPr id="3" name="Espace réservé d’image 2" descr="Espace réservé vide pour ajouter une image. Cliquez sur l’espace réservé et sélectionnez l’image à ajouter."/>
          <p:cNvSpPr>
            <a:spLocks noGrp="1"/>
          </p:cNvSpPr>
          <p:nvPr>
            <p:ph type="pic" idx="1"/>
          </p:nvPr>
        </p:nvSpPr>
        <p:spPr>
          <a:xfrm>
            <a:off x="1338739" y="1925320"/>
            <a:ext cx="6362567" cy="4023360"/>
          </a:xfrm>
          <a:solidFill>
            <a:schemeClr val="bg2"/>
          </a:solidFill>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fr-FR"/>
              <a:t>Cliquez sur l'icône pour ajouter une image</a:t>
            </a:r>
            <a:endParaRPr lang="fr-FR" dirty="0"/>
          </a:p>
        </p:txBody>
      </p:sp>
      <p:sp>
        <p:nvSpPr>
          <p:cNvPr id="4" name="Espace réservé du texte 3"/>
          <p:cNvSpPr>
            <a:spLocks noGrp="1"/>
          </p:cNvSpPr>
          <p:nvPr>
            <p:ph type="body" sz="half" idx="2"/>
          </p:nvPr>
        </p:nvSpPr>
        <p:spPr>
          <a:xfrm>
            <a:off x="8125883" y="1803401"/>
            <a:ext cx="2844060" cy="4165600"/>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fr-FR"/>
              <a:t>Cliquez pour modifier les styles du texte du masque</a:t>
            </a:r>
          </a:p>
        </p:txBody>
      </p:sp>
      <p:sp>
        <p:nvSpPr>
          <p:cNvPr id="6" name="Espace réservé du pied de page 5"/>
          <p:cNvSpPr>
            <a:spLocks noGrp="1"/>
          </p:cNvSpPr>
          <p:nvPr>
            <p:ph type="ftr" sz="quarter" idx="11"/>
          </p:nvPr>
        </p:nvSpPr>
        <p:spPr/>
        <p:txBody>
          <a:bodyPr rtlCol="0"/>
          <a:lstStyle/>
          <a:p>
            <a:pPr rtl="0"/>
            <a:endParaRPr lang="fr-FR" dirty="0"/>
          </a:p>
        </p:txBody>
      </p:sp>
      <p:sp>
        <p:nvSpPr>
          <p:cNvPr id="5" name="Espace réservé de la date 4"/>
          <p:cNvSpPr>
            <a:spLocks noGrp="1"/>
          </p:cNvSpPr>
          <p:nvPr>
            <p:ph type="dt" sz="half" idx="10"/>
          </p:nvPr>
        </p:nvSpPr>
        <p:spPr/>
        <p:txBody>
          <a:bodyPr rtlCol="0"/>
          <a:lstStyle>
            <a:lvl1pPr>
              <a:defRPr/>
            </a:lvl1pPr>
          </a:lstStyle>
          <a:p>
            <a:fld id="{0238D78F-3199-42E8-B95B-30C8AE7E7ED6}" type="datetime1">
              <a:rPr lang="fr-FR" smtClean="0"/>
              <a:pPr/>
              <a:t>06/03/2023</a:t>
            </a:fld>
            <a:endParaRPr lang="fr-FR" dirty="0"/>
          </a:p>
        </p:txBody>
      </p:sp>
      <p:sp>
        <p:nvSpPr>
          <p:cNvPr id="7" name="Espace réservé du numéro de diapositive 6"/>
          <p:cNvSpPr>
            <a:spLocks noGrp="1"/>
          </p:cNvSpPr>
          <p:nvPr>
            <p:ph type="sldNum" sz="quarter" idx="12"/>
          </p:nvPr>
        </p:nvSpPr>
        <p:spPr/>
        <p:txBody>
          <a:bodyPr rtlCol="0"/>
          <a:lstStyle>
            <a:lvl1pPr algn="r">
              <a:defRPr/>
            </a:lvl1pPr>
          </a:lstStyle>
          <a:p>
            <a:fld id="{DF28FB93-0A08-4E7D-8E63-9EFA29F1E093}" type="slidenum">
              <a:rPr lang="fr-FR" smtClean="0"/>
              <a:pPr/>
              <a:t>‹N°›</a:t>
            </a:fld>
            <a:endParaRPr lang="fr-F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188825"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rtl="0"/>
            <a:endParaRPr lang="fr-FR" sz="2400" dirty="0"/>
          </a:p>
        </p:txBody>
      </p:sp>
      <p:sp>
        <p:nvSpPr>
          <p:cNvPr id="8" name="Rectangle à coins arrondis 7"/>
          <p:cNvSpPr/>
          <p:nvPr/>
        </p:nvSpPr>
        <p:spPr>
          <a:xfrm>
            <a:off x="304721" y="301752"/>
            <a:ext cx="11579384"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fr-FR" dirty="0"/>
          </a:p>
        </p:txBody>
      </p:sp>
      <p:sp>
        <p:nvSpPr>
          <p:cNvPr id="2" name="Espace réservé du titre 1"/>
          <p:cNvSpPr>
            <a:spLocks noGrp="1"/>
          </p:cNvSpPr>
          <p:nvPr>
            <p:ph type="title"/>
          </p:nvPr>
        </p:nvSpPr>
        <p:spPr>
          <a:xfrm>
            <a:off x="1218883" y="431800"/>
            <a:ext cx="9751060" cy="1168400"/>
          </a:xfrm>
          <a:prstGeom prst="rect">
            <a:avLst/>
          </a:prstGeom>
        </p:spPr>
        <p:txBody>
          <a:bodyPr vert="horz" lIns="91440" tIns="45720" rIns="91440" bIns="45720" rtlCol="0" anchor="b">
            <a:normAutofit/>
          </a:bodyPr>
          <a:lstStyle/>
          <a:p>
            <a:pPr rtl="0"/>
            <a:r>
              <a:rPr lang="fr-FR" dirty="0"/>
              <a:t>Modifiez le style du titre</a:t>
            </a:r>
          </a:p>
        </p:txBody>
      </p:sp>
      <p:sp>
        <p:nvSpPr>
          <p:cNvPr id="3" name="Espace réservé du texte 2"/>
          <p:cNvSpPr>
            <a:spLocks noGrp="1"/>
          </p:cNvSpPr>
          <p:nvPr>
            <p:ph type="body" idx="1"/>
          </p:nvPr>
        </p:nvSpPr>
        <p:spPr>
          <a:xfrm>
            <a:off x="1218883" y="1803400"/>
            <a:ext cx="9751060" cy="4267200"/>
          </a:xfrm>
          <a:prstGeom prst="rect">
            <a:avLst/>
          </a:prstGeom>
        </p:spPr>
        <p:txBody>
          <a:bodyPr vert="horz" lIns="91440" tIns="45720" rIns="91440" bIns="45720" rtlCol="0">
            <a:normAutofit/>
          </a:bodyPr>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5" name="Espace réservé du pied de page 4"/>
          <p:cNvSpPr>
            <a:spLocks noGrp="1"/>
          </p:cNvSpPr>
          <p:nvPr>
            <p:ph type="ftr" sz="quarter" idx="3"/>
          </p:nvPr>
        </p:nvSpPr>
        <p:spPr>
          <a:xfrm>
            <a:off x="1218882" y="6172200"/>
            <a:ext cx="7414870" cy="304800"/>
          </a:xfrm>
          <a:prstGeom prst="rect">
            <a:avLst/>
          </a:prstGeom>
        </p:spPr>
        <p:txBody>
          <a:bodyPr vert="horz" lIns="91440" tIns="45720" rIns="91440" bIns="45720" rtlCol="0" anchor="ctr"/>
          <a:lstStyle>
            <a:lvl1pPr algn="l" rtl="0">
              <a:defRPr sz="1100">
                <a:solidFill>
                  <a:schemeClr val="tx1"/>
                </a:solidFill>
              </a:defRPr>
            </a:lvl1pPr>
          </a:lstStyle>
          <a:p>
            <a:pPr rtl="0"/>
            <a:endParaRPr lang="fr-FR" dirty="0"/>
          </a:p>
        </p:txBody>
      </p:sp>
      <p:sp>
        <p:nvSpPr>
          <p:cNvPr id="4" name="Espace réservé de la date 3"/>
          <p:cNvSpPr>
            <a:spLocks noGrp="1"/>
          </p:cNvSpPr>
          <p:nvPr>
            <p:ph type="dt" sz="half" idx="2"/>
          </p:nvPr>
        </p:nvSpPr>
        <p:spPr>
          <a:xfrm>
            <a:off x="8836898" y="6172200"/>
            <a:ext cx="1218883" cy="304800"/>
          </a:xfrm>
          <a:prstGeom prst="rect">
            <a:avLst/>
          </a:prstGeom>
        </p:spPr>
        <p:txBody>
          <a:bodyPr vert="horz" lIns="91440" tIns="45720" rIns="91440" bIns="45720" rtlCol="0" anchor="ctr"/>
          <a:lstStyle>
            <a:lvl1pPr algn="r" rtl="0">
              <a:defRPr sz="1100">
                <a:solidFill>
                  <a:schemeClr val="tx1"/>
                </a:solidFill>
              </a:defRPr>
            </a:lvl1pPr>
          </a:lstStyle>
          <a:p>
            <a:fld id="{940C6351-24BF-4B5F-A395-3FCC520B9C20}" type="datetime1">
              <a:rPr lang="fr-FR" smtClean="0"/>
              <a:pPr/>
              <a:t>06/03/2023</a:t>
            </a:fld>
            <a:endParaRPr lang="fr-FR" dirty="0"/>
          </a:p>
        </p:txBody>
      </p:sp>
      <p:sp>
        <p:nvSpPr>
          <p:cNvPr id="6" name="Espace réservé du numéro de diapositive 5"/>
          <p:cNvSpPr>
            <a:spLocks noGrp="1"/>
          </p:cNvSpPr>
          <p:nvPr>
            <p:ph type="sldNum" sz="quarter" idx="4"/>
          </p:nvPr>
        </p:nvSpPr>
        <p:spPr>
          <a:xfrm>
            <a:off x="10258928" y="6172200"/>
            <a:ext cx="711015" cy="304800"/>
          </a:xfrm>
          <a:prstGeom prst="rect">
            <a:avLst/>
          </a:prstGeom>
        </p:spPr>
        <p:txBody>
          <a:bodyPr vert="horz" lIns="91440" tIns="45720" rIns="91440" bIns="45720" rtlCol="0" anchor="ctr"/>
          <a:lstStyle>
            <a:lvl1pPr algn="l" rtl="0">
              <a:defRPr sz="1100">
                <a:solidFill>
                  <a:schemeClr val="tx1"/>
                </a:solidFill>
              </a:defRPr>
            </a:lvl1pPr>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rtlCol="0"/>
          <a:lstStyle/>
          <a:p>
            <a:pPr rtl="0"/>
            <a:r>
              <a:rPr lang="fr-FR" dirty="0"/>
              <a:t>Assemblée Générale  du Cercle d’Histoire(s) de Wangen</a:t>
            </a:r>
          </a:p>
        </p:txBody>
      </p:sp>
      <p:sp>
        <p:nvSpPr>
          <p:cNvPr id="3" name="Sous-titre 2"/>
          <p:cNvSpPr>
            <a:spLocks noGrp="1"/>
          </p:cNvSpPr>
          <p:nvPr>
            <p:ph type="subTitle" idx="1"/>
          </p:nvPr>
        </p:nvSpPr>
        <p:spPr/>
        <p:txBody>
          <a:bodyPr rtlCol="0"/>
          <a:lstStyle/>
          <a:p>
            <a:pPr rtl="0"/>
            <a:r>
              <a:rPr lang="fr-FR" i="1" dirty="0"/>
              <a:t>Vendredi  10 mars 2023 à 19h</a:t>
            </a:r>
          </a:p>
        </p:txBody>
      </p:sp>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8253" y="888480"/>
            <a:ext cx="9751060" cy="936104"/>
          </a:xfrm>
        </p:spPr>
        <p:txBody>
          <a:bodyPr rtlCol="0">
            <a:normAutofit fontScale="90000"/>
          </a:bodyPr>
          <a:lstStyle/>
          <a:p>
            <a:pPr rtl="0"/>
            <a:r>
              <a:rPr lang="fr-FR" b="1" dirty="0"/>
              <a:t>	Rapport financier :</a:t>
            </a:r>
            <a:br>
              <a:rPr lang="fr-FR" b="1" dirty="0"/>
            </a:br>
            <a:endParaRPr lang="fr-FR" b="1" dirty="0"/>
          </a:p>
        </p:txBody>
      </p:sp>
      <p:pic>
        <p:nvPicPr>
          <p:cNvPr id="3" name="Image 2">
            <a:extLst>
              <a:ext uri="{FF2B5EF4-FFF2-40B4-BE49-F238E27FC236}">
                <a16:creationId xmlns:a16="http://schemas.microsoft.com/office/drawing/2014/main" id="{0F4097F4-C556-435E-9DA6-EC1047C178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5125" y="5315417"/>
            <a:ext cx="1124992" cy="1124992"/>
          </a:xfrm>
          <a:prstGeom prst="rect">
            <a:avLst/>
          </a:prstGeom>
        </p:spPr>
      </p:pic>
      <p:pic>
        <p:nvPicPr>
          <p:cNvPr id="11" name="Image 10">
            <a:extLst>
              <a:ext uri="{FF2B5EF4-FFF2-40B4-BE49-F238E27FC236}">
                <a16:creationId xmlns:a16="http://schemas.microsoft.com/office/drawing/2014/main" id="{16F33FFC-F0CF-F241-95D7-A840478EC5E4}"/>
              </a:ext>
            </a:extLst>
          </p:cNvPr>
          <p:cNvPicPr>
            <a:picLocks noChangeAspect="1"/>
          </p:cNvPicPr>
          <p:nvPr/>
        </p:nvPicPr>
        <p:blipFill>
          <a:blip r:embed="rId4"/>
          <a:stretch>
            <a:fillRect/>
          </a:stretch>
        </p:blipFill>
        <p:spPr>
          <a:xfrm>
            <a:off x="1845940" y="1412776"/>
            <a:ext cx="7468319" cy="4734817"/>
          </a:xfrm>
          <a:prstGeom prst="rect">
            <a:avLst/>
          </a:prstGeom>
        </p:spPr>
      </p:pic>
    </p:spTree>
    <p:extLst>
      <p:ext uri="{BB962C8B-B14F-4D97-AF65-F5344CB8AC3E}">
        <p14:creationId xmlns:p14="http://schemas.microsoft.com/office/powerpoint/2010/main" val="134067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8253" y="888480"/>
            <a:ext cx="9751060" cy="936104"/>
          </a:xfrm>
        </p:spPr>
        <p:txBody>
          <a:bodyPr rtlCol="0">
            <a:normAutofit fontScale="90000"/>
          </a:bodyPr>
          <a:lstStyle/>
          <a:p>
            <a:pPr rtl="0"/>
            <a:r>
              <a:rPr lang="fr-FR" b="1" dirty="0"/>
              <a:t>	Rapport financier :</a:t>
            </a:r>
            <a:br>
              <a:rPr lang="fr-FR" b="1" dirty="0"/>
            </a:br>
            <a:endParaRPr lang="fr-FR" b="1" dirty="0"/>
          </a:p>
        </p:txBody>
      </p:sp>
      <p:pic>
        <p:nvPicPr>
          <p:cNvPr id="3" name="Image 2">
            <a:extLst>
              <a:ext uri="{FF2B5EF4-FFF2-40B4-BE49-F238E27FC236}">
                <a16:creationId xmlns:a16="http://schemas.microsoft.com/office/drawing/2014/main" id="{0F4097F4-C556-435E-9DA6-EC1047C178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5125" y="5315417"/>
            <a:ext cx="1124992" cy="1124992"/>
          </a:xfrm>
          <a:prstGeom prst="rect">
            <a:avLst/>
          </a:prstGeom>
        </p:spPr>
      </p:pic>
      <p:pic>
        <p:nvPicPr>
          <p:cNvPr id="5" name="Image 4">
            <a:extLst>
              <a:ext uri="{FF2B5EF4-FFF2-40B4-BE49-F238E27FC236}">
                <a16:creationId xmlns:a16="http://schemas.microsoft.com/office/drawing/2014/main" id="{3F6258BF-53C1-3735-42DE-5618DBE1FDEB}"/>
              </a:ext>
            </a:extLst>
          </p:cNvPr>
          <p:cNvPicPr>
            <a:picLocks noChangeAspect="1"/>
          </p:cNvPicPr>
          <p:nvPr/>
        </p:nvPicPr>
        <p:blipFill>
          <a:blip r:embed="rId4"/>
          <a:stretch>
            <a:fillRect/>
          </a:stretch>
        </p:blipFill>
        <p:spPr>
          <a:xfrm>
            <a:off x="1845940" y="1412776"/>
            <a:ext cx="7382023" cy="4719654"/>
          </a:xfrm>
          <a:prstGeom prst="rect">
            <a:avLst/>
          </a:prstGeom>
        </p:spPr>
      </p:pic>
      <p:pic>
        <p:nvPicPr>
          <p:cNvPr id="7" name="Image 6">
            <a:extLst>
              <a:ext uri="{FF2B5EF4-FFF2-40B4-BE49-F238E27FC236}">
                <a16:creationId xmlns:a16="http://schemas.microsoft.com/office/drawing/2014/main" id="{D8FB0361-7E21-7E4E-DAD3-D05C0977912F}"/>
              </a:ext>
            </a:extLst>
          </p:cNvPr>
          <p:cNvPicPr>
            <a:picLocks noChangeAspect="1"/>
          </p:cNvPicPr>
          <p:nvPr/>
        </p:nvPicPr>
        <p:blipFill>
          <a:blip r:embed="rId5"/>
          <a:stretch>
            <a:fillRect/>
          </a:stretch>
        </p:blipFill>
        <p:spPr>
          <a:xfrm>
            <a:off x="5878388" y="6097325"/>
            <a:ext cx="3228975" cy="219075"/>
          </a:xfrm>
          <a:prstGeom prst="rect">
            <a:avLst/>
          </a:prstGeom>
        </p:spPr>
      </p:pic>
    </p:spTree>
    <p:extLst>
      <p:ext uri="{BB962C8B-B14F-4D97-AF65-F5344CB8AC3E}">
        <p14:creationId xmlns:p14="http://schemas.microsoft.com/office/powerpoint/2010/main" val="346932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8253" y="888480"/>
            <a:ext cx="9751060" cy="936104"/>
          </a:xfrm>
        </p:spPr>
        <p:txBody>
          <a:bodyPr rtlCol="0">
            <a:normAutofit fontScale="90000"/>
          </a:bodyPr>
          <a:lstStyle/>
          <a:p>
            <a:pPr rtl="0"/>
            <a:r>
              <a:rPr lang="fr-FR" b="1" dirty="0"/>
              <a:t>	Rapport financier :</a:t>
            </a:r>
            <a:br>
              <a:rPr lang="fr-FR" b="1" dirty="0"/>
            </a:br>
            <a:endParaRPr lang="fr-FR" b="1" dirty="0"/>
          </a:p>
        </p:txBody>
      </p:sp>
      <p:pic>
        <p:nvPicPr>
          <p:cNvPr id="3" name="Image 2">
            <a:extLst>
              <a:ext uri="{FF2B5EF4-FFF2-40B4-BE49-F238E27FC236}">
                <a16:creationId xmlns:a16="http://schemas.microsoft.com/office/drawing/2014/main" id="{0F4097F4-C556-435E-9DA6-EC1047C178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5125" y="5315417"/>
            <a:ext cx="1124992" cy="1124992"/>
          </a:xfrm>
          <a:prstGeom prst="rect">
            <a:avLst/>
          </a:prstGeom>
        </p:spPr>
      </p:pic>
      <p:pic>
        <p:nvPicPr>
          <p:cNvPr id="5" name="Image 4">
            <a:extLst>
              <a:ext uri="{FF2B5EF4-FFF2-40B4-BE49-F238E27FC236}">
                <a16:creationId xmlns:a16="http://schemas.microsoft.com/office/drawing/2014/main" id="{615A436E-9119-8BCE-A0A0-3D00013DB590}"/>
              </a:ext>
            </a:extLst>
          </p:cNvPr>
          <p:cNvPicPr>
            <a:picLocks noChangeAspect="1"/>
          </p:cNvPicPr>
          <p:nvPr/>
        </p:nvPicPr>
        <p:blipFill>
          <a:blip r:embed="rId4"/>
          <a:stretch>
            <a:fillRect/>
          </a:stretch>
        </p:blipFill>
        <p:spPr>
          <a:xfrm>
            <a:off x="1845940" y="1412776"/>
            <a:ext cx="7602810" cy="4490306"/>
          </a:xfrm>
          <a:prstGeom prst="rect">
            <a:avLst/>
          </a:prstGeom>
        </p:spPr>
      </p:pic>
    </p:spTree>
    <p:extLst>
      <p:ext uri="{BB962C8B-B14F-4D97-AF65-F5344CB8AC3E}">
        <p14:creationId xmlns:p14="http://schemas.microsoft.com/office/powerpoint/2010/main" val="374829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EAC44C7-8D72-4D25-B294-4E7E14722E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0916" y="5301208"/>
            <a:ext cx="1139201" cy="1139201"/>
          </a:xfrm>
          <a:prstGeom prst="rect">
            <a:avLst/>
          </a:prstGeom>
        </p:spPr>
      </p:pic>
      <p:sp>
        <p:nvSpPr>
          <p:cNvPr id="6" name="Rectangle 5">
            <a:extLst>
              <a:ext uri="{FF2B5EF4-FFF2-40B4-BE49-F238E27FC236}">
                <a16:creationId xmlns:a16="http://schemas.microsoft.com/office/drawing/2014/main" id="{FC247E7A-056B-4D65-B1D0-6FD39ED47F14}"/>
              </a:ext>
            </a:extLst>
          </p:cNvPr>
          <p:cNvSpPr/>
          <p:nvPr/>
        </p:nvSpPr>
        <p:spPr>
          <a:xfrm>
            <a:off x="1053852" y="692696"/>
            <a:ext cx="9937103" cy="1569660"/>
          </a:xfrm>
          <a:prstGeom prst="rect">
            <a:avLst/>
          </a:prstGeom>
        </p:spPr>
        <p:txBody>
          <a:bodyPr wrap="square">
            <a:spAutoFit/>
          </a:bodyPr>
          <a:lstStyle/>
          <a:p>
            <a:pPr algn="just"/>
            <a:r>
              <a:rPr lang="fr-FR" sz="3200" b="1" dirty="0"/>
              <a:t>Rapport des réviseurs aux comptes - Renouvellement des réviseurs aux comptes – Cotisations</a:t>
            </a:r>
          </a:p>
        </p:txBody>
      </p:sp>
      <p:sp>
        <p:nvSpPr>
          <p:cNvPr id="7" name="Rectangle 6">
            <a:extLst>
              <a:ext uri="{FF2B5EF4-FFF2-40B4-BE49-F238E27FC236}">
                <a16:creationId xmlns:a16="http://schemas.microsoft.com/office/drawing/2014/main" id="{D51C01FE-6300-4940-93F3-AE8EA14D874D}"/>
              </a:ext>
            </a:extLst>
          </p:cNvPr>
          <p:cNvSpPr/>
          <p:nvPr/>
        </p:nvSpPr>
        <p:spPr>
          <a:xfrm>
            <a:off x="1269876" y="3690589"/>
            <a:ext cx="8928992" cy="584775"/>
          </a:xfrm>
          <a:prstGeom prst="rect">
            <a:avLst/>
          </a:prstGeom>
        </p:spPr>
        <p:txBody>
          <a:bodyPr wrap="square">
            <a:spAutoFit/>
          </a:bodyPr>
          <a:lstStyle/>
          <a:p>
            <a:r>
              <a:rPr lang="fr-FR" sz="3200" b="1" dirty="0"/>
              <a:t>Renouvellement des membres du bureau :</a:t>
            </a:r>
          </a:p>
        </p:txBody>
      </p:sp>
      <p:sp>
        <p:nvSpPr>
          <p:cNvPr id="11" name="ZoneTexte 10">
            <a:extLst>
              <a:ext uri="{FF2B5EF4-FFF2-40B4-BE49-F238E27FC236}">
                <a16:creationId xmlns:a16="http://schemas.microsoft.com/office/drawing/2014/main" id="{7DF73786-2E38-4609-A195-98001067C0B6}"/>
              </a:ext>
            </a:extLst>
          </p:cNvPr>
          <p:cNvSpPr txBox="1"/>
          <p:nvPr/>
        </p:nvSpPr>
        <p:spPr>
          <a:xfrm>
            <a:off x="1269876" y="4375294"/>
            <a:ext cx="9937102" cy="461665"/>
          </a:xfrm>
          <a:prstGeom prst="rect">
            <a:avLst/>
          </a:prstGeom>
          <a:noFill/>
        </p:spPr>
        <p:txBody>
          <a:bodyPr wrap="square" rtlCol="0">
            <a:spAutoFit/>
          </a:bodyPr>
          <a:lstStyle/>
          <a:p>
            <a:r>
              <a:rPr lang="fr-FR" sz="2400" dirty="0"/>
              <a:t>Lorène Marchal- Laurence </a:t>
            </a:r>
            <a:r>
              <a:rPr lang="fr-FR" sz="2400" dirty="0" err="1"/>
              <a:t>Kelhetter</a:t>
            </a:r>
            <a:r>
              <a:rPr lang="fr-FR" sz="2400" dirty="0"/>
              <a:t>- Anne-Marie Spitzer- Christine Jung</a:t>
            </a:r>
          </a:p>
        </p:txBody>
      </p:sp>
      <p:sp>
        <p:nvSpPr>
          <p:cNvPr id="12" name="ZoneTexte 11">
            <a:extLst>
              <a:ext uri="{FF2B5EF4-FFF2-40B4-BE49-F238E27FC236}">
                <a16:creationId xmlns:a16="http://schemas.microsoft.com/office/drawing/2014/main" id="{B7062CC6-FBF1-498A-A8C3-48828D4781B4}"/>
              </a:ext>
            </a:extLst>
          </p:cNvPr>
          <p:cNvSpPr txBox="1"/>
          <p:nvPr/>
        </p:nvSpPr>
        <p:spPr>
          <a:xfrm>
            <a:off x="1269876" y="5521664"/>
            <a:ext cx="7272808" cy="461665"/>
          </a:xfrm>
          <a:prstGeom prst="rect">
            <a:avLst/>
          </a:prstGeom>
          <a:noFill/>
        </p:spPr>
        <p:txBody>
          <a:bodyPr wrap="square" rtlCol="0">
            <a:spAutoFit/>
          </a:bodyPr>
          <a:lstStyle/>
          <a:p>
            <a:r>
              <a:rPr lang="fr-FR" sz="2400" dirty="0"/>
              <a:t>Nouveau membre</a:t>
            </a:r>
          </a:p>
        </p:txBody>
      </p:sp>
      <p:pic>
        <p:nvPicPr>
          <p:cNvPr id="3" name="Image 2" descr="Une image contenant table&#10;&#10;Description générée automatiquement">
            <a:extLst>
              <a:ext uri="{FF2B5EF4-FFF2-40B4-BE49-F238E27FC236}">
                <a16:creationId xmlns:a16="http://schemas.microsoft.com/office/drawing/2014/main" id="{240786D1-ABE7-44EE-942B-BBFD1AD8DA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7675" y="1813147"/>
            <a:ext cx="2581503" cy="1667519"/>
          </a:xfrm>
          <a:prstGeom prst="rect">
            <a:avLst/>
          </a:prstGeom>
        </p:spPr>
      </p:pic>
    </p:spTree>
    <p:extLst>
      <p:ext uri="{BB962C8B-B14F-4D97-AF65-F5344CB8AC3E}">
        <p14:creationId xmlns:p14="http://schemas.microsoft.com/office/powerpoint/2010/main" val="262381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907DC2-7972-4CF2-99D2-2E9228637CD1}"/>
              </a:ext>
            </a:extLst>
          </p:cNvPr>
          <p:cNvSpPr/>
          <p:nvPr/>
        </p:nvSpPr>
        <p:spPr>
          <a:xfrm>
            <a:off x="1053852" y="908720"/>
            <a:ext cx="9001000" cy="5632311"/>
          </a:xfrm>
          <a:prstGeom prst="rect">
            <a:avLst/>
          </a:prstGeom>
        </p:spPr>
        <p:txBody>
          <a:bodyPr wrap="square">
            <a:spAutoFit/>
          </a:bodyPr>
          <a:lstStyle/>
          <a:p>
            <a:r>
              <a:rPr lang="fr-FR" sz="3600" b="1" dirty="0"/>
              <a:t>Manifestations en 2023 :</a:t>
            </a:r>
          </a:p>
          <a:p>
            <a:endParaRPr lang="fr-FR" sz="3600" dirty="0"/>
          </a:p>
          <a:p>
            <a:pPr marL="342900" indent="-342900" algn="just">
              <a:buFont typeface="Wingdings" panose="05000000000000000000" pitchFamily="2" charset="2"/>
              <a:buChar char="§"/>
            </a:pPr>
            <a:r>
              <a:rPr lang="fr-FR" sz="2400" b="1" dirty="0"/>
              <a:t>10 février </a:t>
            </a:r>
            <a:r>
              <a:rPr lang="fr-FR" sz="2400" dirty="0"/>
              <a:t>: carnaval médiéval avec l’école de Wangen</a:t>
            </a:r>
          </a:p>
          <a:p>
            <a:pPr marL="342900" indent="-342900" algn="just">
              <a:buFont typeface="Wingdings" panose="05000000000000000000" pitchFamily="2" charset="2"/>
              <a:buChar char="§"/>
            </a:pPr>
            <a:r>
              <a:rPr lang="fr-FR" sz="2400" b="1" dirty="0"/>
              <a:t>10 mars </a:t>
            </a:r>
            <a:r>
              <a:rPr lang="fr-FR" sz="2400" dirty="0"/>
              <a:t>: AG et conférence de Francis Schmitt</a:t>
            </a:r>
          </a:p>
          <a:p>
            <a:pPr marL="342900" indent="-342900" algn="just">
              <a:buFont typeface="Wingdings" panose="05000000000000000000" pitchFamily="2" charset="2"/>
              <a:buChar char="§"/>
            </a:pPr>
            <a:r>
              <a:rPr lang="fr-FR" sz="2400" b="1" dirty="0"/>
              <a:t>29 avril </a:t>
            </a:r>
            <a:r>
              <a:rPr lang="fr-FR" sz="2400" dirty="0"/>
              <a:t>à 17h:Témoignage du chemin de JP </a:t>
            </a:r>
            <a:r>
              <a:rPr lang="fr-FR" sz="2400" dirty="0" err="1"/>
              <a:t>Blottier</a:t>
            </a:r>
            <a:r>
              <a:rPr lang="fr-FR" sz="2400" dirty="0"/>
              <a:t> vers Compostelle</a:t>
            </a:r>
          </a:p>
          <a:p>
            <a:pPr marL="342900" indent="-342900" algn="just">
              <a:buFont typeface="Wingdings" panose="05000000000000000000" pitchFamily="2" charset="2"/>
              <a:buChar char="§"/>
            </a:pPr>
            <a:r>
              <a:rPr lang="fr-FR" sz="2400" b="1" dirty="0"/>
              <a:t>7 et 14 mai </a:t>
            </a:r>
            <a:r>
              <a:rPr lang="fr-FR" sz="2400" dirty="0"/>
              <a:t>à 14 h 30 : visites en alsacien du village</a:t>
            </a:r>
          </a:p>
          <a:p>
            <a:pPr marL="342900" indent="-342900" algn="just">
              <a:buFont typeface="Wingdings" panose="05000000000000000000" pitchFamily="2" charset="2"/>
              <a:buChar char="§"/>
            </a:pPr>
            <a:r>
              <a:rPr lang="fr-FR" sz="2400" dirty="0"/>
              <a:t> </a:t>
            </a:r>
            <a:r>
              <a:rPr lang="fr-FR" sz="2400" b="1" dirty="0"/>
              <a:t>26 mai </a:t>
            </a:r>
            <a:r>
              <a:rPr lang="fr-FR" sz="2400" dirty="0"/>
              <a:t>à 20 h : conférence de </a:t>
            </a:r>
            <a:r>
              <a:rPr lang="fr-FR" sz="2400" dirty="0" err="1"/>
              <a:t>L.Jalabert</a:t>
            </a:r>
            <a:r>
              <a:rPr lang="fr-FR" sz="2400" dirty="0"/>
              <a:t> sur les églises simultanées</a:t>
            </a:r>
          </a:p>
          <a:p>
            <a:pPr marL="342900" indent="-342900" algn="just">
              <a:buFont typeface="Wingdings" panose="05000000000000000000" pitchFamily="2" charset="2"/>
              <a:buChar char="§"/>
            </a:pPr>
            <a:r>
              <a:rPr lang="fr-FR" sz="2400" b="1" dirty="0"/>
              <a:t>9 juillet </a:t>
            </a:r>
            <a:r>
              <a:rPr lang="fr-FR" sz="2400" dirty="0"/>
              <a:t>à 14 h 30 : visite du village à l’occasion de la fête de la fontaine</a:t>
            </a:r>
            <a:endParaRPr lang="fr-FR" sz="2400" b="1" dirty="0"/>
          </a:p>
          <a:p>
            <a:pPr marL="342900" indent="-342900" algn="just">
              <a:buFont typeface="Wingdings" panose="05000000000000000000" pitchFamily="2" charset="2"/>
              <a:buChar char="§"/>
            </a:pPr>
            <a:r>
              <a:rPr lang="fr-FR" sz="2400" b="1" dirty="0"/>
              <a:t>13 juillet </a:t>
            </a:r>
            <a:r>
              <a:rPr lang="fr-FR" sz="2400" dirty="0"/>
              <a:t>à 19 h : visite du village avant la retraite aux flambeaux</a:t>
            </a:r>
          </a:p>
          <a:p>
            <a:pPr marL="342900" indent="-342900" algn="just">
              <a:buFont typeface="Wingdings" panose="05000000000000000000" pitchFamily="2" charset="2"/>
              <a:buChar char="§"/>
            </a:pPr>
            <a:r>
              <a:rPr lang="fr-FR" sz="2400" b="1" dirty="0"/>
              <a:t>19 et 26 juillet </a:t>
            </a:r>
            <a:r>
              <a:rPr lang="fr-FR" sz="2400" dirty="0"/>
              <a:t>à 19 h : visites du village</a:t>
            </a:r>
          </a:p>
          <a:p>
            <a:pPr marL="342900" indent="-342900" algn="just">
              <a:buFont typeface="Wingdings" panose="05000000000000000000" pitchFamily="2" charset="2"/>
              <a:buChar char="§"/>
            </a:pPr>
            <a:r>
              <a:rPr lang="fr-FR" sz="2400" b="1" dirty="0"/>
              <a:t>9 août </a:t>
            </a:r>
            <a:r>
              <a:rPr lang="fr-FR" sz="2400" dirty="0"/>
              <a:t>à 19 h et </a:t>
            </a:r>
            <a:r>
              <a:rPr lang="fr-FR" sz="2400" b="1" dirty="0"/>
              <a:t>23 août </a:t>
            </a:r>
            <a:r>
              <a:rPr lang="fr-FR" sz="2400" dirty="0"/>
              <a:t>à 20h (nocturne !) : visites du village</a:t>
            </a:r>
          </a:p>
        </p:txBody>
      </p:sp>
      <p:pic>
        <p:nvPicPr>
          <p:cNvPr id="3" name="Image 2">
            <a:extLst>
              <a:ext uri="{FF2B5EF4-FFF2-40B4-BE49-F238E27FC236}">
                <a16:creationId xmlns:a16="http://schemas.microsoft.com/office/drawing/2014/main" id="{0BD46510-CD6B-44E9-877E-6D5E273643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8908" y="5229200"/>
            <a:ext cx="1211209" cy="1211209"/>
          </a:xfrm>
          <a:prstGeom prst="rect">
            <a:avLst/>
          </a:prstGeom>
        </p:spPr>
      </p:pic>
      <mc:AlternateContent xmlns:mc="http://schemas.openxmlformats.org/markup-compatibility/2006">
        <mc:Choice xmlns:pslz="http://schemas.microsoft.com/office/powerpoint/2016/slidezoom" Requires="pslz">
          <p:graphicFrame>
            <p:nvGraphicFramePr>
              <p:cNvPr id="5" name="Zoom de diapositive 4">
                <a:extLst>
                  <a:ext uri="{FF2B5EF4-FFF2-40B4-BE49-F238E27FC236}">
                    <a16:creationId xmlns:a16="http://schemas.microsoft.com/office/drawing/2014/main" id="{5A0F8FAC-5783-4809-9E29-D368FCF1DCC7}"/>
                  </a:ext>
                </a:extLst>
              </p:cNvPr>
              <p:cNvGraphicFramePr>
                <a:graphicFrameLocks noChangeAspect="1"/>
              </p:cNvGraphicFramePr>
              <p:nvPr>
                <p:extLst>
                  <p:ext uri="{D42A27DB-BD31-4B8C-83A1-F6EECF244321}">
                    <p14:modId xmlns:p14="http://schemas.microsoft.com/office/powerpoint/2010/main" val="2332022276"/>
                  </p:ext>
                </p:extLst>
              </p:nvPr>
            </p:nvGraphicFramePr>
            <p:xfrm>
              <a:off x="9170615" y="6858000"/>
              <a:ext cx="3047206" cy="1714500"/>
            </p:xfrm>
            <a:graphic>
              <a:graphicData uri="http://schemas.microsoft.com/office/powerpoint/2016/slidezoom">
                <pslz:sldZm>
                  <pslz:sldZmObj sldId="292" cId="2790227668">
                    <pslz:zmPr id="{B86855FD-A28B-45D2-A768-28E73AF164C0}" returnToParent="0" transitionDur="1000">
                      <p166:blipFill xmlns:p166="http://schemas.microsoft.com/office/powerpoint/2016/6/main">
                        <a:blip r:embed="rId3"/>
                        <a:stretch>
                          <a:fillRect/>
                        </a:stretch>
                      </p166:blipFill>
                      <p166:spPr xmlns:p166="http://schemas.microsoft.com/office/powerpoint/2016/6/main">
                        <a:xfrm>
                          <a:off x="0" y="0"/>
                          <a:ext cx="3047206" cy="1714500"/>
                        </a:xfrm>
                        <a:prstGeom prst="rect">
                          <a:avLst/>
                        </a:prstGeom>
                        <a:ln w="3175">
                          <a:solidFill>
                            <a:prstClr val="ltGray"/>
                          </a:solidFill>
                        </a:ln>
                      </p166:spPr>
                    </pslz:zmPr>
                  </pslz:sldZmObj>
                </pslz:sldZm>
              </a:graphicData>
            </a:graphic>
          </p:graphicFrame>
        </mc:Choice>
        <mc:Fallback>
          <p:pic>
            <p:nvPicPr>
              <p:cNvPr id="5" name="Zoom de diapositive 4">
                <a:hlinkClick r:id="rId4" action="ppaction://hlinksldjump"/>
                <a:extLst>
                  <a:ext uri="{FF2B5EF4-FFF2-40B4-BE49-F238E27FC236}">
                    <a16:creationId xmlns:a16="http://schemas.microsoft.com/office/drawing/2014/main" id="{5A0F8FAC-5783-4809-9E29-D368FCF1DCC7}"/>
                  </a:ext>
                </a:extLst>
              </p:cNvPr>
              <p:cNvPicPr>
                <a:picLocks noGrp="1" noRot="1" noChangeAspect="1" noMove="1" noResize="1" noEditPoints="1" noAdjustHandles="1" noChangeArrowheads="1" noChangeShapeType="1"/>
              </p:cNvPicPr>
              <p:nvPr/>
            </p:nvPicPr>
            <p:blipFill>
              <a:blip r:embed="rId3"/>
              <a:stretch>
                <a:fillRect/>
              </a:stretch>
            </p:blipFill>
            <p:spPr>
              <a:xfrm>
                <a:off x="9170615" y="6858000"/>
                <a:ext cx="3047206"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80291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67F603-1F03-428A-AEF4-61C6E51C9212}"/>
              </a:ext>
            </a:extLst>
          </p:cNvPr>
          <p:cNvSpPr/>
          <p:nvPr/>
        </p:nvSpPr>
        <p:spPr>
          <a:xfrm>
            <a:off x="1017848" y="1536174"/>
            <a:ext cx="10153128" cy="4154984"/>
          </a:xfrm>
          <a:prstGeom prst="rect">
            <a:avLst/>
          </a:prstGeom>
        </p:spPr>
        <p:txBody>
          <a:bodyPr wrap="square">
            <a:spAutoFit/>
          </a:bodyPr>
          <a:lstStyle/>
          <a:p>
            <a:pPr marL="342900" indent="-342900" algn="just">
              <a:buFont typeface="Wingdings" panose="05000000000000000000" pitchFamily="2" charset="2"/>
              <a:buChar char="§"/>
            </a:pPr>
            <a:r>
              <a:rPr lang="fr-FR" sz="2400" b="1" dirty="0"/>
              <a:t>16 septembre </a:t>
            </a:r>
            <a:r>
              <a:rPr lang="fr-FR" sz="2400" dirty="0"/>
              <a:t>à 14 h 30 : visite du village - JEP avec la participation des écoliers, 40 e édition, thème « le patrimoine vivant »</a:t>
            </a:r>
          </a:p>
          <a:p>
            <a:pPr marL="342900" indent="-342900" algn="just">
              <a:buFont typeface="Wingdings" panose="05000000000000000000" pitchFamily="2" charset="2"/>
              <a:buChar char="§"/>
            </a:pPr>
            <a:r>
              <a:rPr lang="fr-FR" sz="2400" b="1" dirty="0"/>
              <a:t>11 novembre </a:t>
            </a:r>
            <a:r>
              <a:rPr lang="fr-FR" sz="2400" dirty="0"/>
              <a:t>à 18 h 15 : promenade de la St Martin avec les écoliers</a:t>
            </a:r>
          </a:p>
          <a:p>
            <a:pPr marL="342900" indent="-342900" algn="just">
              <a:buFont typeface="Wingdings" panose="05000000000000000000" pitchFamily="2" charset="2"/>
              <a:buChar char="§"/>
            </a:pPr>
            <a:r>
              <a:rPr lang="fr-FR" sz="2400" b="1" dirty="0"/>
              <a:t>7 décembre </a:t>
            </a:r>
            <a:r>
              <a:rPr lang="fr-FR" sz="2400" dirty="0"/>
              <a:t>: venue de St Nicolas auprès des écoliers, dans les classes Présentation et animation autour de son personnage par le CH.</a:t>
            </a:r>
          </a:p>
          <a:p>
            <a:pPr marL="342900" indent="-342900" algn="just">
              <a:buFont typeface="Wingdings" panose="05000000000000000000" pitchFamily="2" charset="2"/>
              <a:buChar char="§"/>
            </a:pPr>
            <a:endParaRPr lang="fr-FR" sz="2400" dirty="0"/>
          </a:p>
          <a:p>
            <a:pPr marL="342900" indent="-342900" algn="just">
              <a:buFont typeface="Wingdings" panose="05000000000000000000" pitchFamily="2" charset="2"/>
              <a:buChar char="§"/>
            </a:pPr>
            <a:r>
              <a:rPr lang="fr-FR" sz="2400" dirty="0"/>
              <a:t>Manifestation pour le 70 e anniversaire de la route des vins et la décoration du </a:t>
            </a:r>
            <a:r>
              <a:rPr lang="fr-FR" sz="2400" dirty="0" err="1"/>
              <a:t>Niedertor</a:t>
            </a:r>
            <a:r>
              <a:rPr lang="fr-FR" sz="2400" dirty="0"/>
              <a:t> et du </a:t>
            </a:r>
            <a:r>
              <a:rPr lang="fr-FR" sz="2400" dirty="0" err="1"/>
              <a:t>Sommertor</a:t>
            </a:r>
            <a:r>
              <a:rPr lang="fr-FR" sz="2400" dirty="0"/>
              <a:t> (une toile bâchée près de chaque porte qui restera en place toute l’année annonçant l’anniversaire).Nous étudions actuellement les différents devis et allons nous décider </a:t>
            </a:r>
            <a:r>
              <a:rPr lang="fr-FR" sz="2400"/>
              <a:t>et commander.</a:t>
            </a:r>
            <a:endParaRPr lang="fr-FR" sz="2400" dirty="0"/>
          </a:p>
        </p:txBody>
      </p:sp>
      <p:sp>
        <p:nvSpPr>
          <p:cNvPr id="3" name="Rectangle 2">
            <a:extLst>
              <a:ext uri="{FF2B5EF4-FFF2-40B4-BE49-F238E27FC236}">
                <a16:creationId xmlns:a16="http://schemas.microsoft.com/office/drawing/2014/main" id="{A2D16176-95F7-4E41-B146-64F22EC937D5}"/>
              </a:ext>
            </a:extLst>
          </p:cNvPr>
          <p:cNvSpPr/>
          <p:nvPr/>
        </p:nvSpPr>
        <p:spPr>
          <a:xfrm>
            <a:off x="1341884" y="764704"/>
            <a:ext cx="5354927" cy="646331"/>
          </a:xfrm>
          <a:prstGeom prst="rect">
            <a:avLst/>
          </a:prstGeom>
        </p:spPr>
        <p:txBody>
          <a:bodyPr wrap="none">
            <a:spAutoFit/>
          </a:bodyPr>
          <a:lstStyle/>
          <a:p>
            <a:r>
              <a:rPr lang="fr-FR" sz="3600" b="1" dirty="0"/>
              <a:t>Manifestations en 2023 :</a:t>
            </a:r>
          </a:p>
        </p:txBody>
      </p:sp>
      <p:pic>
        <p:nvPicPr>
          <p:cNvPr id="4" name="Image 3">
            <a:extLst>
              <a:ext uri="{FF2B5EF4-FFF2-40B4-BE49-F238E27FC236}">
                <a16:creationId xmlns:a16="http://schemas.microsoft.com/office/drawing/2014/main" id="{5BAEEFC3-FCFC-4146-A780-2186196B8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8908" y="5229200"/>
            <a:ext cx="1211209" cy="1211209"/>
          </a:xfrm>
          <a:prstGeom prst="rect">
            <a:avLst/>
          </a:prstGeom>
        </p:spPr>
      </p:pic>
    </p:spTree>
    <p:extLst>
      <p:ext uri="{BB962C8B-B14F-4D97-AF65-F5344CB8AC3E}">
        <p14:creationId xmlns:p14="http://schemas.microsoft.com/office/powerpoint/2010/main" val="279022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80E74023-BE6A-4621-A93F-88FA4FE61D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9996" y="420665"/>
            <a:ext cx="3384376" cy="6016669"/>
          </a:xfrm>
          <a:prstGeom prst="rect">
            <a:avLst/>
          </a:prstGeom>
        </p:spPr>
      </p:pic>
      <p:sp>
        <p:nvSpPr>
          <p:cNvPr id="2" name="ZoneTexte 1">
            <a:extLst>
              <a:ext uri="{FF2B5EF4-FFF2-40B4-BE49-F238E27FC236}">
                <a16:creationId xmlns:a16="http://schemas.microsoft.com/office/drawing/2014/main" id="{5B84C4A9-F1C7-4F61-9C10-61108BDFF319}"/>
              </a:ext>
            </a:extLst>
          </p:cNvPr>
          <p:cNvSpPr txBox="1"/>
          <p:nvPr/>
        </p:nvSpPr>
        <p:spPr>
          <a:xfrm>
            <a:off x="6454454" y="1772816"/>
            <a:ext cx="4608510" cy="923330"/>
          </a:xfrm>
          <a:prstGeom prst="rect">
            <a:avLst/>
          </a:prstGeom>
          <a:noFill/>
        </p:spPr>
        <p:txBody>
          <a:bodyPr wrap="square" rtlCol="0">
            <a:spAutoFit/>
          </a:bodyPr>
          <a:lstStyle/>
          <a:p>
            <a:r>
              <a:rPr lang="fr-FR" sz="5400" dirty="0"/>
              <a:t>10 février 13h30</a:t>
            </a:r>
          </a:p>
        </p:txBody>
      </p:sp>
      <p:pic>
        <p:nvPicPr>
          <p:cNvPr id="5" name="Image 4">
            <a:extLst>
              <a:ext uri="{FF2B5EF4-FFF2-40B4-BE49-F238E27FC236}">
                <a16:creationId xmlns:a16="http://schemas.microsoft.com/office/drawing/2014/main" id="{88ECEAC6-A4B3-43C2-827B-751221F52F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1279" y="5013176"/>
            <a:ext cx="1283369" cy="1283369"/>
          </a:xfrm>
          <a:prstGeom prst="rect">
            <a:avLst/>
          </a:prstGeom>
        </p:spPr>
      </p:pic>
    </p:spTree>
    <p:extLst>
      <p:ext uri="{BB962C8B-B14F-4D97-AF65-F5344CB8AC3E}">
        <p14:creationId xmlns:p14="http://schemas.microsoft.com/office/powerpoint/2010/main" val="279142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7906869D-2581-4024-A623-00900C8E6D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4928" y="490364"/>
            <a:ext cx="4219484" cy="5877272"/>
          </a:xfrm>
          <a:prstGeom prst="rect">
            <a:avLst/>
          </a:prstGeom>
        </p:spPr>
      </p:pic>
      <p:sp>
        <p:nvSpPr>
          <p:cNvPr id="4" name="ZoneTexte 3">
            <a:extLst>
              <a:ext uri="{FF2B5EF4-FFF2-40B4-BE49-F238E27FC236}">
                <a16:creationId xmlns:a16="http://schemas.microsoft.com/office/drawing/2014/main" id="{BFBA6D2A-E2BA-4A1C-B5A0-19C4C56FE301}"/>
              </a:ext>
            </a:extLst>
          </p:cNvPr>
          <p:cNvSpPr txBox="1"/>
          <p:nvPr/>
        </p:nvSpPr>
        <p:spPr>
          <a:xfrm>
            <a:off x="7030516" y="1700808"/>
            <a:ext cx="4536504" cy="923330"/>
          </a:xfrm>
          <a:prstGeom prst="rect">
            <a:avLst/>
          </a:prstGeom>
          <a:noFill/>
        </p:spPr>
        <p:txBody>
          <a:bodyPr wrap="square" rtlCol="0">
            <a:spAutoFit/>
          </a:bodyPr>
          <a:lstStyle/>
          <a:p>
            <a:r>
              <a:rPr lang="fr-FR" sz="5400" dirty="0"/>
              <a:t>10 mars 19h</a:t>
            </a:r>
          </a:p>
        </p:txBody>
      </p:sp>
      <p:sp>
        <p:nvSpPr>
          <p:cNvPr id="5" name="ZoneTexte 4">
            <a:extLst>
              <a:ext uri="{FF2B5EF4-FFF2-40B4-BE49-F238E27FC236}">
                <a16:creationId xmlns:a16="http://schemas.microsoft.com/office/drawing/2014/main" id="{1F128451-EC33-41D9-8E07-99C5FEA3C387}"/>
              </a:ext>
            </a:extLst>
          </p:cNvPr>
          <p:cNvSpPr txBox="1"/>
          <p:nvPr/>
        </p:nvSpPr>
        <p:spPr>
          <a:xfrm>
            <a:off x="6886500" y="3573016"/>
            <a:ext cx="3960440" cy="923330"/>
          </a:xfrm>
          <a:prstGeom prst="rect">
            <a:avLst/>
          </a:prstGeom>
          <a:noFill/>
        </p:spPr>
        <p:txBody>
          <a:bodyPr wrap="square" rtlCol="0">
            <a:spAutoFit/>
          </a:bodyPr>
          <a:lstStyle/>
          <a:p>
            <a:r>
              <a:rPr lang="fr-FR" sz="5400" dirty="0"/>
              <a:t> 10 mars 20h</a:t>
            </a:r>
          </a:p>
        </p:txBody>
      </p:sp>
      <p:pic>
        <p:nvPicPr>
          <p:cNvPr id="6" name="Image 5">
            <a:extLst>
              <a:ext uri="{FF2B5EF4-FFF2-40B4-BE49-F238E27FC236}">
                <a16:creationId xmlns:a16="http://schemas.microsoft.com/office/drawing/2014/main" id="{4BEACCDB-9A2E-471D-AB28-C7919E8A3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6900" y="5013176"/>
            <a:ext cx="1215802" cy="1215802"/>
          </a:xfrm>
          <a:prstGeom prst="rect">
            <a:avLst/>
          </a:prstGeom>
        </p:spPr>
      </p:pic>
    </p:spTree>
    <p:extLst>
      <p:ext uri="{BB962C8B-B14F-4D97-AF65-F5344CB8AC3E}">
        <p14:creationId xmlns:p14="http://schemas.microsoft.com/office/powerpoint/2010/main" val="397466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01E848E-EDC0-4E15-B416-C2648066B1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4052" y="347500"/>
            <a:ext cx="4382664" cy="6163000"/>
          </a:xfrm>
          <a:prstGeom prst="rect">
            <a:avLst/>
          </a:prstGeom>
        </p:spPr>
      </p:pic>
      <p:sp>
        <p:nvSpPr>
          <p:cNvPr id="2" name="ZoneTexte 1">
            <a:extLst>
              <a:ext uri="{FF2B5EF4-FFF2-40B4-BE49-F238E27FC236}">
                <a16:creationId xmlns:a16="http://schemas.microsoft.com/office/drawing/2014/main" id="{4B37EECA-2DFB-47DF-B572-A037388D996D}"/>
              </a:ext>
            </a:extLst>
          </p:cNvPr>
          <p:cNvSpPr txBox="1"/>
          <p:nvPr/>
        </p:nvSpPr>
        <p:spPr>
          <a:xfrm>
            <a:off x="7966620" y="1700808"/>
            <a:ext cx="3456384" cy="923330"/>
          </a:xfrm>
          <a:prstGeom prst="rect">
            <a:avLst/>
          </a:prstGeom>
          <a:noFill/>
        </p:spPr>
        <p:txBody>
          <a:bodyPr wrap="square" rtlCol="0">
            <a:spAutoFit/>
          </a:bodyPr>
          <a:lstStyle/>
          <a:p>
            <a:r>
              <a:rPr lang="fr-FR" sz="5400" dirty="0"/>
              <a:t>29 avril 17h</a:t>
            </a:r>
          </a:p>
        </p:txBody>
      </p:sp>
      <p:pic>
        <p:nvPicPr>
          <p:cNvPr id="4" name="Image 3">
            <a:extLst>
              <a:ext uri="{FF2B5EF4-FFF2-40B4-BE49-F238E27FC236}">
                <a16:creationId xmlns:a16="http://schemas.microsoft.com/office/drawing/2014/main" id="{00169D11-4140-4EBB-8C3C-B7F7F310BA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4892" y="4941168"/>
            <a:ext cx="1368152" cy="1368152"/>
          </a:xfrm>
          <a:prstGeom prst="rect">
            <a:avLst/>
          </a:prstGeom>
        </p:spPr>
      </p:pic>
    </p:spTree>
    <p:extLst>
      <p:ext uri="{BB962C8B-B14F-4D97-AF65-F5344CB8AC3E}">
        <p14:creationId xmlns:p14="http://schemas.microsoft.com/office/powerpoint/2010/main" val="127307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3598E27-1A78-4F7C-B44B-85729211D4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7908" y="418356"/>
            <a:ext cx="4213136" cy="6021288"/>
          </a:xfrm>
          <a:prstGeom prst="rect">
            <a:avLst/>
          </a:prstGeom>
        </p:spPr>
      </p:pic>
      <p:sp>
        <p:nvSpPr>
          <p:cNvPr id="4" name="ZoneTexte 3">
            <a:extLst>
              <a:ext uri="{FF2B5EF4-FFF2-40B4-BE49-F238E27FC236}">
                <a16:creationId xmlns:a16="http://schemas.microsoft.com/office/drawing/2014/main" id="{78B5FAC9-3B17-49CF-8CE8-A496224E1F27}"/>
              </a:ext>
            </a:extLst>
          </p:cNvPr>
          <p:cNvSpPr txBox="1"/>
          <p:nvPr/>
        </p:nvSpPr>
        <p:spPr>
          <a:xfrm>
            <a:off x="7318548" y="1772816"/>
            <a:ext cx="4536504" cy="923330"/>
          </a:xfrm>
          <a:prstGeom prst="rect">
            <a:avLst/>
          </a:prstGeom>
          <a:noFill/>
        </p:spPr>
        <p:txBody>
          <a:bodyPr wrap="square" rtlCol="0">
            <a:spAutoFit/>
          </a:bodyPr>
          <a:lstStyle/>
          <a:p>
            <a:r>
              <a:rPr lang="fr-FR" sz="5400" dirty="0"/>
              <a:t>7 mai 14h30</a:t>
            </a:r>
          </a:p>
        </p:txBody>
      </p:sp>
      <p:sp>
        <p:nvSpPr>
          <p:cNvPr id="5" name="ZoneTexte 4">
            <a:extLst>
              <a:ext uri="{FF2B5EF4-FFF2-40B4-BE49-F238E27FC236}">
                <a16:creationId xmlns:a16="http://schemas.microsoft.com/office/drawing/2014/main" id="{D3DA4177-4CA8-47CC-9F78-73B0735F3698}"/>
              </a:ext>
            </a:extLst>
          </p:cNvPr>
          <p:cNvSpPr txBox="1"/>
          <p:nvPr/>
        </p:nvSpPr>
        <p:spPr>
          <a:xfrm>
            <a:off x="7174532" y="3429000"/>
            <a:ext cx="4032448" cy="923330"/>
          </a:xfrm>
          <a:prstGeom prst="rect">
            <a:avLst/>
          </a:prstGeom>
          <a:noFill/>
        </p:spPr>
        <p:txBody>
          <a:bodyPr wrap="square" rtlCol="0">
            <a:spAutoFit/>
          </a:bodyPr>
          <a:lstStyle/>
          <a:p>
            <a:r>
              <a:rPr lang="fr-FR" sz="5400" dirty="0"/>
              <a:t>14 mai 14h30</a:t>
            </a:r>
          </a:p>
        </p:txBody>
      </p:sp>
      <p:pic>
        <p:nvPicPr>
          <p:cNvPr id="6" name="Image 5">
            <a:extLst>
              <a:ext uri="{FF2B5EF4-FFF2-40B4-BE49-F238E27FC236}">
                <a16:creationId xmlns:a16="http://schemas.microsoft.com/office/drawing/2014/main" id="{E071B048-8238-4DAB-9382-95B7970BF5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6900" y="5141838"/>
            <a:ext cx="1184920" cy="1184920"/>
          </a:xfrm>
          <a:prstGeom prst="rect">
            <a:avLst/>
          </a:prstGeom>
        </p:spPr>
      </p:pic>
    </p:spTree>
    <p:extLst>
      <p:ext uri="{BB962C8B-B14F-4D97-AF65-F5344CB8AC3E}">
        <p14:creationId xmlns:p14="http://schemas.microsoft.com/office/powerpoint/2010/main" val="422987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Une image contenant carte&#10;&#10;Description générée automatiquement">
            <a:extLst>
              <a:ext uri="{FF2B5EF4-FFF2-40B4-BE49-F238E27FC236}">
                <a16:creationId xmlns:a16="http://schemas.microsoft.com/office/drawing/2014/main" id="{18D99C37-3221-4502-9278-6448AB2DA84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4165" b="4165"/>
          <a:stretch>
            <a:fillRect/>
          </a:stretch>
        </p:blipFill>
        <p:spPr>
          <a:xfrm>
            <a:off x="1197868" y="1772816"/>
            <a:ext cx="6653247" cy="4320480"/>
          </a:xfrm>
        </p:spPr>
      </p:pic>
      <p:sp>
        <p:nvSpPr>
          <p:cNvPr id="6" name="Espace réservé du texte 5">
            <a:extLst>
              <a:ext uri="{FF2B5EF4-FFF2-40B4-BE49-F238E27FC236}">
                <a16:creationId xmlns:a16="http://schemas.microsoft.com/office/drawing/2014/main" id="{75092D34-0866-4EC9-B1EF-586F94A831E8}"/>
              </a:ext>
            </a:extLst>
          </p:cNvPr>
          <p:cNvSpPr>
            <a:spLocks noGrp="1"/>
          </p:cNvSpPr>
          <p:nvPr>
            <p:ph type="body" sz="half" idx="2"/>
          </p:nvPr>
        </p:nvSpPr>
        <p:spPr>
          <a:xfrm>
            <a:off x="8038628" y="594275"/>
            <a:ext cx="3600400" cy="2997200"/>
          </a:xfrm>
        </p:spPr>
        <p:txBody>
          <a:bodyPr>
            <a:normAutofit lnSpcReduction="10000"/>
          </a:bodyPr>
          <a:lstStyle/>
          <a:p>
            <a:r>
              <a:rPr lang="fr-FR" sz="4400" dirty="0"/>
              <a:t>Bienvenue à toutes et à tous</a:t>
            </a:r>
          </a:p>
          <a:p>
            <a:r>
              <a:rPr lang="fr-FR" sz="4400" dirty="0"/>
              <a:t>Merci d’être venus !</a:t>
            </a:r>
          </a:p>
        </p:txBody>
      </p:sp>
      <p:pic>
        <p:nvPicPr>
          <p:cNvPr id="5" name="Image 4">
            <a:extLst>
              <a:ext uri="{FF2B5EF4-FFF2-40B4-BE49-F238E27FC236}">
                <a16:creationId xmlns:a16="http://schemas.microsoft.com/office/drawing/2014/main" id="{2A43060A-C45B-4357-B94D-91357657B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8787" y="4005064"/>
            <a:ext cx="2258661" cy="2258661"/>
          </a:xfrm>
          <a:prstGeom prst="rect">
            <a:avLst/>
          </a:prstGeom>
        </p:spPr>
      </p:pic>
      <p:sp>
        <p:nvSpPr>
          <p:cNvPr id="4" name="Titre 3">
            <a:extLst>
              <a:ext uri="{FF2B5EF4-FFF2-40B4-BE49-F238E27FC236}">
                <a16:creationId xmlns:a16="http://schemas.microsoft.com/office/drawing/2014/main" id="{B2C7D6E2-A377-4C02-A160-D734E12C3E5C}"/>
              </a:ext>
            </a:extLst>
          </p:cNvPr>
          <p:cNvSpPr>
            <a:spLocks noGrp="1"/>
          </p:cNvSpPr>
          <p:nvPr>
            <p:ph type="title"/>
          </p:nvPr>
        </p:nvSpPr>
        <p:spPr>
          <a:xfrm>
            <a:off x="2205980" y="-747464"/>
            <a:ext cx="3024336" cy="45719"/>
          </a:xfrm>
        </p:spPr>
        <p:txBody>
          <a:bodyPr>
            <a:normAutofit fontScale="90000"/>
          </a:bodyPr>
          <a:lstStyle/>
          <a:p>
            <a:endParaRPr lang="fr-FR" dirty="0"/>
          </a:p>
        </p:txBody>
      </p:sp>
    </p:spTree>
    <p:extLst>
      <p:ext uri="{BB962C8B-B14F-4D97-AF65-F5344CB8AC3E}">
        <p14:creationId xmlns:p14="http://schemas.microsoft.com/office/powerpoint/2010/main" val="101646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0071594-34CC-4EBA-A9A5-E2717303E9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884" y="404664"/>
            <a:ext cx="3935620" cy="5837658"/>
          </a:xfrm>
          <a:prstGeom prst="rect">
            <a:avLst/>
          </a:prstGeom>
        </p:spPr>
      </p:pic>
      <p:pic>
        <p:nvPicPr>
          <p:cNvPr id="4" name="Image 3" descr="Une image contenant arbre, bâtiment, extérieur, tour&#10;&#10;Description générée automatiquement">
            <a:extLst>
              <a:ext uri="{FF2B5EF4-FFF2-40B4-BE49-F238E27FC236}">
                <a16:creationId xmlns:a16="http://schemas.microsoft.com/office/drawing/2014/main" id="{AEDCCB90-E7B9-496A-90F9-52507EB5B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408" y="2708920"/>
            <a:ext cx="5497617" cy="3672408"/>
          </a:xfrm>
          <a:prstGeom prst="rect">
            <a:avLst/>
          </a:prstGeom>
        </p:spPr>
      </p:pic>
      <p:sp>
        <p:nvSpPr>
          <p:cNvPr id="6" name="ZoneTexte 5">
            <a:extLst>
              <a:ext uri="{FF2B5EF4-FFF2-40B4-BE49-F238E27FC236}">
                <a16:creationId xmlns:a16="http://schemas.microsoft.com/office/drawing/2014/main" id="{3539AA5B-3F55-4F5A-AB6B-9362A6738F9C}"/>
              </a:ext>
            </a:extLst>
          </p:cNvPr>
          <p:cNvSpPr txBox="1"/>
          <p:nvPr/>
        </p:nvSpPr>
        <p:spPr>
          <a:xfrm>
            <a:off x="6094412" y="1052736"/>
            <a:ext cx="5137577" cy="923330"/>
          </a:xfrm>
          <a:prstGeom prst="rect">
            <a:avLst/>
          </a:prstGeom>
          <a:noFill/>
        </p:spPr>
        <p:txBody>
          <a:bodyPr wrap="square" rtlCol="0">
            <a:spAutoFit/>
          </a:bodyPr>
          <a:lstStyle/>
          <a:p>
            <a:r>
              <a:rPr lang="fr-FR" sz="5400" dirty="0"/>
              <a:t>26 mai 20h</a:t>
            </a:r>
          </a:p>
        </p:txBody>
      </p:sp>
      <p:pic>
        <p:nvPicPr>
          <p:cNvPr id="5" name="Image 4">
            <a:extLst>
              <a:ext uri="{FF2B5EF4-FFF2-40B4-BE49-F238E27FC236}">
                <a16:creationId xmlns:a16="http://schemas.microsoft.com/office/drawing/2014/main" id="{AAC07330-FD24-41E0-9791-0D4F41C64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0324" y="591071"/>
            <a:ext cx="923330" cy="923330"/>
          </a:xfrm>
          <a:prstGeom prst="rect">
            <a:avLst/>
          </a:prstGeom>
        </p:spPr>
      </p:pic>
    </p:spTree>
    <p:extLst>
      <p:ext uri="{BB962C8B-B14F-4D97-AF65-F5344CB8AC3E}">
        <p14:creationId xmlns:p14="http://schemas.microsoft.com/office/powerpoint/2010/main" val="17536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2605AC-4130-40C9-BD96-AF474D7952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9956" y="620688"/>
            <a:ext cx="4104456" cy="5806241"/>
          </a:xfrm>
          <a:prstGeom prst="rect">
            <a:avLst/>
          </a:prstGeom>
        </p:spPr>
      </p:pic>
      <p:sp>
        <p:nvSpPr>
          <p:cNvPr id="6" name="ZoneTexte 5">
            <a:extLst>
              <a:ext uri="{FF2B5EF4-FFF2-40B4-BE49-F238E27FC236}">
                <a16:creationId xmlns:a16="http://schemas.microsoft.com/office/drawing/2014/main" id="{DA3ED277-5FFE-4869-9883-9F96A24A91B0}"/>
              </a:ext>
            </a:extLst>
          </p:cNvPr>
          <p:cNvSpPr txBox="1"/>
          <p:nvPr/>
        </p:nvSpPr>
        <p:spPr>
          <a:xfrm>
            <a:off x="6958508" y="2204864"/>
            <a:ext cx="4824536" cy="923330"/>
          </a:xfrm>
          <a:prstGeom prst="rect">
            <a:avLst/>
          </a:prstGeom>
          <a:noFill/>
        </p:spPr>
        <p:txBody>
          <a:bodyPr wrap="square" rtlCol="0">
            <a:spAutoFit/>
          </a:bodyPr>
          <a:lstStyle/>
          <a:p>
            <a:r>
              <a:rPr lang="fr-FR" sz="5400" dirty="0"/>
              <a:t>9 juillet 14h30</a:t>
            </a:r>
          </a:p>
        </p:txBody>
      </p:sp>
      <p:pic>
        <p:nvPicPr>
          <p:cNvPr id="3" name="Image 2">
            <a:extLst>
              <a:ext uri="{FF2B5EF4-FFF2-40B4-BE49-F238E27FC236}">
                <a16:creationId xmlns:a16="http://schemas.microsoft.com/office/drawing/2014/main" id="{0F92346E-CEF9-4640-8484-6010F8A26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2709" y="4941168"/>
            <a:ext cx="1368152" cy="1368152"/>
          </a:xfrm>
          <a:prstGeom prst="rect">
            <a:avLst/>
          </a:prstGeom>
        </p:spPr>
      </p:pic>
    </p:spTree>
    <p:extLst>
      <p:ext uri="{BB962C8B-B14F-4D97-AF65-F5344CB8AC3E}">
        <p14:creationId xmlns:p14="http://schemas.microsoft.com/office/powerpoint/2010/main" val="428140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10;&#10;Description générée automatiquement">
            <a:extLst>
              <a:ext uri="{FF2B5EF4-FFF2-40B4-BE49-F238E27FC236}">
                <a16:creationId xmlns:a16="http://schemas.microsoft.com/office/drawing/2014/main" id="{DE21904E-9485-424C-BFCD-E907853B6C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981" y="332657"/>
            <a:ext cx="4326735" cy="6120680"/>
          </a:xfrm>
          <a:prstGeom prst="rect">
            <a:avLst/>
          </a:prstGeom>
        </p:spPr>
      </p:pic>
      <p:sp>
        <p:nvSpPr>
          <p:cNvPr id="4" name="ZoneTexte 3">
            <a:extLst>
              <a:ext uri="{FF2B5EF4-FFF2-40B4-BE49-F238E27FC236}">
                <a16:creationId xmlns:a16="http://schemas.microsoft.com/office/drawing/2014/main" id="{413718A5-A9FA-47EC-906B-E684943C39C8}"/>
              </a:ext>
            </a:extLst>
          </p:cNvPr>
          <p:cNvSpPr txBox="1"/>
          <p:nvPr/>
        </p:nvSpPr>
        <p:spPr>
          <a:xfrm>
            <a:off x="7462564" y="2276872"/>
            <a:ext cx="4464496" cy="923330"/>
          </a:xfrm>
          <a:prstGeom prst="rect">
            <a:avLst/>
          </a:prstGeom>
          <a:noFill/>
        </p:spPr>
        <p:txBody>
          <a:bodyPr wrap="square" rtlCol="0">
            <a:spAutoFit/>
          </a:bodyPr>
          <a:lstStyle/>
          <a:p>
            <a:r>
              <a:rPr lang="fr-FR" sz="5400" dirty="0"/>
              <a:t>13 juillet 19h</a:t>
            </a:r>
          </a:p>
        </p:txBody>
      </p:sp>
      <p:pic>
        <p:nvPicPr>
          <p:cNvPr id="5" name="Image 4">
            <a:extLst>
              <a:ext uri="{FF2B5EF4-FFF2-40B4-BE49-F238E27FC236}">
                <a16:creationId xmlns:a16="http://schemas.microsoft.com/office/drawing/2014/main" id="{62A69D48-AEF2-4202-87B2-AF7FB1373D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2884" y="4856386"/>
            <a:ext cx="1400944" cy="1400944"/>
          </a:xfrm>
          <a:prstGeom prst="rect">
            <a:avLst/>
          </a:prstGeom>
        </p:spPr>
      </p:pic>
    </p:spTree>
    <p:extLst>
      <p:ext uri="{BB962C8B-B14F-4D97-AF65-F5344CB8AC3E}">
        <p14:creationId xmlns:p14="http://schemas.microsoft.com/office/powerpoint/2010/main" val="381731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979A2AE-1621-4FF0-8AA0-1FF7EE4E0E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828" y="334838"/>
            <a:ext cx="4328482" cy="6123152"/>
          </a:xfrm>
          <a:prstGeom prst="rect">
            <a:avLst/>
          </a:prstGeom>
        </p:spPr>
      </p:pic>
      <p:sp>
        <p:nvSpPr>
          <p:cNvPr id="4" name="ZoneTexte 3">
            <a:extLst>
              <a:ext uri="{FF2B5EF4-FFF2-40B4-BE49-F238E27FC236}">
                <a16:creationId xmlns:a16="http://schemas.microsoft.com/office/drawing/2014/main" id="{0FD2B4C3-79FC-4C14-8092-9055C2FC6FC4}"/>
              </a:ext>
            </a:extLst>
          </p:cNvPr>
          <p:cNvSpPr txBox="1"/>
          <p:nvPr/>
        </p:nvSpPr>
        <p:spPr>
          <a:xfrm>
            <a:off x="7174532" y="548680"/>
            <a:ext cx="4176465" cy="5909310"/>
          </a:xfrm>
          <a:prstGeom prst="rect">
            <a:avLst/>
          </a:prstGeom>
          <a:noFill/>
        </p:spPr>
        <p:txBody>
          <a:bodyPr wrap="square" rtlCol="0">
            <a:spAutoFit/>
          </a:bodyPr>
          <a:lstStyle/>
          <a:p>
            <a:r>
              <a:rPr lang="fr-FR" sz="5400" dirty="0"/>
              <a:t>19 juillet 19h</a:t>
            </a:r>
          </a:p>
          <a:p>
            <a:endParaRPr lang="fr-FR" sz="5400" dirty="0"/>
          </a:p>
          <a:p>
            <a:r>
              <a:rPr lang="fr-FR" sz="5400" dirty="0"/>
              <a:t>26 juillet 19h</a:t>
            </a:r>
          </a:p>
          <a:p>
            <a:endParaRPr lang="fr-FR" sz="5400" dirty="0"/>
          </a:p>
          <a:p>
            <a:r>
              <a:rPr lang="fr-FR" sz="5400" dirty="0"/>
              <a:t>9 août 19h</a:t>
            </a:r>
          </a:p>
          <a:p>
            <a:endParaRPr lang="fr-FR" sz="5400" dirty="0"/>
          </a:p>
          <a:p>
            <a:r>
              <a:rPr lang="fr-FR" sz="5400" dirty="0"/>
              <a:t>23 août 20 h</a:t>
            </a:r>
          </a:p>
        </p:txBody>
      </p:sp>
      <p:pic>
        <p:nvPicPr>
          <p:cNvPr id="5" name="Image 4">
            <a:extLst>
              <a:ext uri="{FF2B5EF4-FFF2-40B4-BE49-F238E27FC236}">
                <a16:creationId xmlns:a16="http://schemas.microsoft.com/office/drawing/2014/main" id="{58E146FD-EAA4-41FA-AD7F-D4603851C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3235" y="4581128"/>
            <a:ext cx="935523" cy="935523"/>
          </a:xfrm>
          <a:prstGeom prst="rect">
            <a:avLst/>
          </a:prstGeom>
        </p:spPr>
      </p:pic>
    </p:spTree>
    <p:extLst>
      <p:ext uri="{BB962C8B-B14F-4D97-AF65-F5344CB8AC3E}">
        <p14:creationId xmlns:p14="http://schemas.microsoft.com/office/powerpoint/2010/main" val="161077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FEA8A68-95EE-4E02-BCE8-F544016CA9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1924" y="390269"/>
            <a:ext cx="4296183" cy="6077461"/>
          </a:xfrm>
          <a:prstGeom prst="rect">
            <a:avLst/>
          </a:prstGeom>
        </p:spPr>
      </p:pic>
      <p:sp>
        <p:nvSpPr>
          <p:cNvPr id="2" name="ZoneTexte 1">
            <a:extLst>
              <a:ext uri="{FF2B5EF4-FFF2-40B4-BE49-F238E27FC236}">
                <a16:creationId xmlns:a16="http://schemas.microsoft.com/office/drawing/2014/main" id="{00FE493C-7B72-4430-B4CB-ED9B20016FC1}"/>
              </a:ext>
            </a:extLst>
          </p:cNvPr>
          <p:cNvSpPr txBox="1"/>
          <p:nvPr/>
        </p:nvSpPr>
        <p:spPr>
          <a:xfrm flipH="1">
            <a:off x="7102524" y="2708920"/>
            <a:ext cx="4562793" cy="1754326"/>
          </a:xfrm>
          <a:prstGeom prst="rect">
            <a:avLst/>
          </a:prstGeom>
          <a:noFill/>
        </p:spPr>
        <p:txBody>
          <a:bodyPr wrap="square" rtlCol="0">
            <a:spAutoFit/>
          </a:bodyPr>
          <a:lstStyle/>
          <a:p>
            <a:r>
              <a:rPr lang="fr-FR" sz="5400" dirty="0"/>
              <a:t>16 septembre 14h30</a:t>
            </a:r>
          </a:p>
        </p:txBody>
      </p:sp>
      <p:pic>
        <p:nvPicPr>
          <p:cNvPr id="5" name="Image 4">
            <a:extLst>
              <a:ext uri="{FF2B5EF4-FFF2-40B4-BE49-F238E27FC236}">
                <a16:creationId xmlns:a16="http://schemas.microsoft.com/office/drawing/2014/main" id="{B66CF6C9-3B24-4D6E-BBF3-44668F42E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4231" y="5229200"/>
            <a:ext cx="999490" cy="999490"/>
          </a:xfrm>
          <a:prstGeom prst="rect">
            <a:avLst/>
          </a:prstGeom>
        </p:spPr>
      </p:pic>
    </p:spTree>
    <p:extLst>
      <p:ext uri="{BB962C8B-B14F-4D97-AF65-F5344CB8AC3E}">
        <p14:creationId xmlns:p14="http://schemas.microsoft.com/office/powerpoint/2010/main" val="143133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A2245F84-5C17-4FCA-8508-E868986AA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72" y="332656"/>
            <a:ext cx="4302305" cy="5949280"/>
          </a:xfrm>
          <a:prstGeom prst="rect">
            <a:avLst/>
          </a:prstGeom>
        </p:spPr>
      </p:pic>
      <p:sp>
        <p:nvSpPr>
          <p:cNvPr id="4" name="ZoneTexte 3">
            <a:extLst>
              <a:ext uri="{FF2B5EF4-FFF2-40B4-BE49-F238E27FC236}">
                <a16:creationId xmlns:a16="http://schemas.microsoft.com/office/drawing/2014/main" id="{FDF555FC-B16E-4E04-8245-50AC2CAAAEE8}"/>
              </a:ext>
            </a:extLst>
          </p:cNvPr>
          <p:cNvSpPr txBox="1"/>
          <p:nvPr/>
        </p:nvSpPr>
        <p:spPr>
          <a:xfrm>
            <a:off x="4582245" y="1196752"/>
            <a:ext cx="2736304" cy="1754326"/>
          </a:xfrm>
          <a:prstGeom prst="rect">
            <a:avLst/>
          </a:prstGeom>
          <a:noFill/>
        </p:spPr>
        <p:txBody>
          <a:bodyPr wrap="square" rtlCol="0">
            <a:spAutoFit/>
          </a:bodyPr>
          <a:lstStyle/>
          <a:p>
            <a:r>
              <a:rPr lang="fr-FR" sz="3600" dirty="0"/>
              <a:t>11 novembre</a:t>
            </a:r>
          </a:p>
          <a:p>
            <a:endParaRPr lang="fr-FR" sz="3600" dirty="0"/>
          </a:p>
          <a:p>
            <a:r>
              <a:rPr lang="fr-FR" sz="3600" dirty="0"/>
              <a:t> 18h</a:t>
            </a:r>
          </a:p>
        </p:txBody>
      </p:sp>
      <p:pic>
        <p:nvPicPr>
          <p:cNvPr id="6" name="Image 5" descr="Une image contenant extérieur, personne, gens, groupe&#10;&#10;Description générée automatiquement">
            <a:extLst>
              <a:ext uri="{FF2B5EF4-FFF2-40B4-BE49-F238E27FC236}">
                <a16:creationId xmlns:a16="http://schemas.microsoft.com/office/drawing/2014/main" id="{0AC7F91D-9E65-40BD-86B4-73F5654F03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4332" y="3933056"/>
            <a:ext cx="3729225" cy="2492896"/>
          </a:xfrm>
          <a:prstGeom prst="rect">
            <a:avLst/>
          </a:prstGeom>
        </p:spPr>
      </p:pic>
      <p:pic>
        <p:nvPicPr>
          <p:cNvPr id="8" name="Image 7" descr="Une image contenant personne, groupe, foule&#10;&#10;Description générée automatiquement">
            <a:extLst>
              <a:ext uri="{FF2B5EF4-FFF2-40B4-BE49-F238E27FC236}">
                <a16:creationId xmlns:a16="http://schemas.microsoft.com/office/drawing/2014/main" id="{7247FDBE-8F59-41B6-BEE7-051F5AAB2D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2524" y="927058"/>
            <a:ext cx="4572000" cy="3429000"/>
          </a:xfrm>
          <a:prstGeom prst="rect">
            <a:avLst/>
          </a:prstGeom>
        </p:spPr>
      </p:pic>
      <p:pic>
        <p:nvPicPr>
          <p:cNvPr id="5" name="Image 4">
            <a:extLst>
              <a:ext uri="{FF2B5EF4-FFF2-40B4-BE49-F238E27FC236}">
                <a16:creationId xmlns:a16="http://schemas.microsoft.com/office/drawing/2014/main" id="{770ADA01-BBF2-4A91-BF2B-5A4E1B1619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4424" y="5202652"/>
            <a:ext cx="1220100" cy="1220100"/>
          </a:xfrm>
          <a:prstGeom prst="rect">
            <a:avLst/>
          </a:prstGeom>
        </p:spPr>
      </p:pic>
    </p:spTree>
    <p:extLst>
      <p:ext uri="{BB962C8B-B14F-4D97-AF65-F5344CB8AC3E}">
        <p14:creationId xmlns:p14="http://schemas.microsoft.com/office/powerpoint/2010/main" val="44876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9F9CD84C-A721-4DEF-A992-C82A44CF1A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900" y="332656"/>
            <a:ext cx="4103766" cy="5805264"/>
          </a:xfrm>
          <a:prstGeom prst="rect">
            <a:avLst/>
          </a:prstGeom>
        </p:spPr>
      </p:pic>
      <p:sp>
        <p:nvSpPr>
          <p:cNvPr id="2" name="ZoneTexte 1">
            <a:extLst>
              <a:ext uri="{FF2B5EF4-FFF2-40B4-BE49-F238E27FC236}">
                <a16:creationId xmlns:a16="http://schemas.microsoft.com/office/drawing/2014/main" id="{DFF7688F-AF50-4B7F-A8B4-DFB28BED237B}"/>
              </a:ext>
            </a:extLst>
          </p:cNvPr>
          <p:cNvSpPr txBox="1"/>
          <p:nvPr/>
        </p:nvSpPr>
        <p:spPr>
          <a:xfrm>
            <a:off x="8254652" y="1916832"/>
            <a:ext cx="3384376" cy="1569660"/>
          </a:xfrm>
          <a:prstGeom prst="rect">
            <a:avLst/>
          </a:prstGeom>
          <a:noFill/>
        </p:spPr>
        <p:txBody>
          <a:bodyPr wrap="square" rtlCol="0">
            <a:spAutoFit/>
          </a:bodyPr>
          <a:lstStyle/>
          <a:p>
            <a:r>
              <a:rPr lang="fr-FR" dirty="0"/>
              <a:t> </a:t>
            </a:r>
            <a:r>
              <a:rPr lang="fr-FR" sz="4800" dirty="0"/>
              <a:t>7 décembre 10h</a:t>
            </a:r>
          </a:p>
        </p:txBody>
      </p:sp>
      <p:pic>
        <p:nvPicPr>
          <p:cNvPr id="5" name="Image 4">
            <a:extLst>
              <a:ext uri="{FF2B5EF4-FFF2-40B4-BE49-F238E27FC236}">
                <a16:creationId xmlns:a16="http://schemas.microsoft.com/office/drawing/2014/main" id="{1723E276-7084-4F57-9215-67E900D7E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4892" y="5085184"/>
            <a:ext cx="1296144" cy="1296144"/>
          </a:xfrm>
          <a:prstGeom prst="rect">
            <a:avLst/>
          </a:prstGeom>
        </p:spPr>
      </p:pic>
    </p:spTree>
    <p:extLst>
      <p:ext uri="{BB962C8B-B14F-4D97-AF65-F5344CB8AC3E}">
        <p14:creationId xmlns:p14="http://schemas.microsoft.com/office/powerpoint/2010/main" val="191761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5AA57DC-428B-4B51-8E54-EE470DA6EBFE}"/>
              </a:ext>
            </a:extLst>
          </p:cNvPr>
          <p:cNvSpPr txBox="1"/>
          <p:nvPr/>
        </p:nvSpPr>
        <p:spPr>
          <a:xfrm>
            <a:off x="624883" y="474242"/>
            <a:ext cx="10726113" cy="461665"/>
          </a:xfrm>
          <a:prstGeom prst="rect">
            <a:avLst/>
          </a:prstGeom>
          <a:noFill/>
        </p:spPr>
        <p:txBody>
          <a:bodyPr wrap="square" rtlCol="0">
            <a:spAutoFit/>
          </a:bodyPr>
          <a:lstStyle/>
          <a:p>
            <a:r>
              <a:rPr lang="fr-FR" sz="2400" dirty="0"/>
              <a:t>Projet signalétique patrimoniale</a:t>
            </a:r>
          </a:p>
        </p:txBody>
      </p:sp>
      <p:pic>
        <p:nvPicPr>
          <p:cNvPr id="4" name="Image 3" descr="Une image contenant texte, intérieur, encombré, guichet&#10;&#10;Description générée automatiquement">
            <a:extLst>
              <a:ext uri="{FF2B5EF4-FFF2-40B4-BE49-F238E27FC236}">
                <a16:creationId xmlns:a16="http://schemas.microsoft.com/office/drawing/2014/main" id="{53DD6480-3C95-4EA6-90BB-4CFA47F7F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7979" y="1196752"/>
            <a:ext cx="3627641" cy="4801384"/>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73C0AC85-C75D-49EA-B739-5F7E6072F6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20" y="1514401"/>
            <a:ext cx="3294366" cy="4392488"/>
          </a:xfrm>
          <a:prstGeom prst="rect">
            <a:avLst/>
          </a:prstGeom>
        </p:spPr>
      </p:pic>
      <p:sp>
        <p:nvSpPr>
          <p:cNvPr id="3" name="ZoneTexte 2">
            <a:extLst>
              <a:ext uri="{FF2B5EF4-FFF2-40B4-BE49-F238E27FC236}">
                <a16:creationId xmlns:a16="http://schemas.microsoft.com/office/drawing/2014/main" id="{F2B48263-20FD-439C-88CF-E36AE6A072F6}"/>
              </a:ext>
            </a:extLst>
          </p:cNvPr>
          <p:cNvSpPr txBox="1"/>
          <p:nvPr/>
        </p:nvSpPr>
        <p:spPr>
          <a:xfrm>
            <a:off x="4582244" y="1988840"/>
            <a:ext cx="2448272" cy="2800767"/>
          </a:xfrm>
          <a:prstGeom prst="rect">
            <a:avLst/>
          </a:prstGeom>
          <a:noFill/>
        </p:spPr>
        <p:txBody>
          <a:bodyPr wrap="square" rtlCol="0">
            <a:spAutoFit/>
          </a:bodyPr>
          <a:lstStyle/>
          <a:p>
            <a:r>
              <a:rPr lang="fr-FR" sz="4400" dirty="0"/>
              <a:t>En cours </a:t>
            </a:r>
          </a:p>
          <a:p>
            <a:r>
              <a:rPr lang="fr-FR" sz="4400" dirty="0"/>
              <a:t> depuis</a:t>
            </a:r>
          </a:p>
          <a:p>
            <a:r>
              <a:rPr lang="fr-FR" sz="4400" dirty="0"/>
              <a:t>plusieurs </a:t>
            </a:r>
          </a:p>
          <a:p>
            <a:r>
              <a:rPr lang="fr-FR" sz="4400" dirty="0"/>
              <a:t>années</a:t>
            </a:r>
          </a:p>
        </p:txBody>
      </p:sp>
      <p:pic>
        <p:nvPicPr>
          <p:cNvPr id="7" name="Image 6">
            <a:extLst>
              <a:ext uri="{FF2B5EF4-FFF2-40B4-BE49-F238E27FC236}">
                <a16:creationId xmlns:a16="http://schemas.microsoft.com/office/drawing/2014/main" id="{CD733CE0-7672-47B6-BE51-ED9907044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2946" y="4941168"/>
            <a:ext cx="1208529" cy="1208529"/>
          </a:xfrm>
          <a:prstGeom prst="rect">
            <a:avLst/>
          </a:prstGeom>
        </p:spPr>
      </p:pic>
    </p:spTree>
    <p:extLst>
      <p:ext uri="{BB962C8B-B14F-4D97-AF65-F5344CB8AC3E}">
        <p14:creationId xmlns:p14="http://schemas.microsoft.com/office/powerpoint/2010/main" val="21007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4F916D3B-B7B4-4D78-BA3E-B966A7550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168" y="521214"/>
            <a:ext cx="3672408" cy="5746899"/>
          </a:xfrm>
          <a:prstGeom prst="rect">
            <a:avLst/>
          </a:prstGeom>
        </p:spPr>
      </p:pic>
      <p:pic>
        <p:nvPicPr>
          <p:cNvPr id="7" name="Image 6">
            <a:extLst>
              <a:ext uri="{FF2B5EF4-FFF2-40B4-BE49-F238E27FC236}">
                <a16:creationId xmlns:a16="http://schemas.microsoft.com/office/drawing/2014/main" id="{115EB1BF-196D-4E16-85C1-69F8EB703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844" y="521214"/>
            <a:ext cx="4200128" cy="5941580"/>
          </a:xfrm>
          <a:prstGeom prst="rect">
            <a:avLst/>
          </a:prstGeom>
        </p:spPr>
      </p:pic>
      <p:sp>
        <p:nvSpPr>
          <p:cNvPr id="8" name="ZoneTexte 7">
            <a:extLst>
              <a:ext uri="{FF2B5EF4-FFF2-40B4-BE49-F238E27FC236}">
                <a16:creationId xmlns:a16="http://schemas.microsoft.com/office/drawing/2014/main" id="{0AC933C2-3B62-4864-9178-E5519E26C8CF}"/>
              </a:ext>
            </a:extLst>
          </p:cNvPr>
          <p:cNvSpPr txBox="1"/>
          <p:nvPr/>
        </p:nvSpPr>
        <p:spPr>
          <a:xfrm>
            <a:off x="5662364" y="1124744"/>
            <a:ext cx="2160240" cy="1938992"/>
          </a:xfrm>
          <a:prstGeom prst="rect">
            <a:avLst/>
          </a:prstGeom>
          <a:noFill/>
        </p:spPr>
        <p:txBody>
          <a:bodyPr wrap="square" rtlCol="0">
            <a:spAutoFit/>
          </a:bodyPr>
          <a:lstStyle/>
          <a:p>
            <a:r>
              <a:rPr lang="fr-FR" sz="2400" dirty="0"/>
              <a:t>70 </a:t>
            </a:r>
            <a:r>
              <a:rPr lang="fr-FR" sz="2400" dirty="0" err="1"/>
              <a:t>ème</a:t>
            </a:r>
            <a:r>
              <a:rPr lang="fr-FR" sz="2400" dirty="0"/>
              <a:t> anniversaire </a:t>
            </a:r>
          </a:p>
          <a:p>
            <a:r>
              <a:rPr lang="fr-FR" sz="2400" dirty="0"/>
              <a:t>de la route </a:t>
            </a:r>
          </a:p>
          <a:p>
            <a:r>
              <a:rPr lang="fr-FR" sz="2400" dirty="0"/>
              <a:t>des vins</a:t>
            </a:r>
          </a:p>
          <a:p>
            <a:r>
              <a:rPr lang="fr-FR" sz="2400" dirty="0"/>
              <a:t>d’Alsace.</a:t>
            </a:r>
          </a:p>
        </p:txBody>
      </p:sp>
      <p:sp>
        <p:nvSpPr>
          <p:cNvPr id="2" name="ZoneTexte 1">
            <a:extLst>
              <a:ext uri="{FF2B5EF4-FFF2-40B4-BE49-F238E27FC236}">
                <a16:creationId xmlns:a16="http://schemas.microsoft.com/office/drawing/2014/main" id="{F5E89B43-7B81-4EC9-965D-C5797CB73210}"/>
              </a:ext>
            </a:extLst>
          </p:cNvPr>
          <p:cNvSpPr txBox="1"/>
          <p:nvPr/>
        </p:nvSpPr>
        <p:spPr>
          <a:xfrm>
            <a:off x="5662364" y="3140968"/>
            <a:ext cx="2160240" cy="2369880"/>
          </a:xfrm>
          <a:prstGeom prst="rect">
            <a:avLst/>
          </a:prstGeom>
          <a:noFill/>
        </p:spPr>
        <p:txBody>
          <a:bodyPr wrap="square" rtlCol="0">
            <a:spAutoFit/>
          </a:bodyPr>
          <a:lstStyle/>
          <a:p>
            <a:r>
              <a:rPr lang="fr-FR" sz="2800" dirty="0"/>
              <a:t>Décoration</a:t>
            </a:r>
          </a:p>
          <a:p>
            <a:r>
              <a:rPr lang="fr-FR" sz="2800" dirty="0" err="1"/>
              <a:t>Niedertor</a:t>
            </a:r>
            <a:r>
              <a:rPr lang="fr-FR" sz="2800" dirty="0"/>
              <a:t> </a:t>
            </a:r>
          </a:p>
          <a:p>
            <a:r>
              <a:rPr lang="fr-FR" sz="2800" dirty="0"/>
              <a:t>et</a:t>
            </a:r>
          </a:p>
          <a:p>
            <a:r>
              <a:rPr lang="fr-FR" sz="2800" dirty="0" err="1"/>
              <a:t>Sommertor</a:t>
            </a:r>
            <a:endParaRPr lang="fr-FR" sz="2800" dirty="0"/>
          </a:p>
          <a:p>
            <a:endParaRPr lang="fr-FR" dirty="0"/>
          </a:p>
          <a:p>
            <a:endParaRPr lang="fr-FR" dirty="0"/>
          </a:p>
        </p:txBody>
      </p:sp>
      <p:sp>
        <p:nvSpPr>
          <p:cNvPr id="4" name="ZoneTexte 3">
            <a:extLst>
              <a:ext uri="{FF2B5EF4-FFF2-40B4-BE49-F238E27FC236}">
                <a16:creationId xmlns:a16="http://schemas.microsoft.com/office/drawing/2014/main" id="{0658A955-4073-449A-96BA-63BDE9A9951B}"/>
              </a:ext>
            </a:extLst>
          </p:cNvPr>
          <p:cNvSpPr txBox="1"/>
          <p:nvPr/>
        </p:nvSpPr>
        <p:spPr>
          <a:xfrm>
            <a:off x="5581586" y="521214"/>
            <a:ext cx="2016224" cy="646331"/>
          </a:xfrm>
          <a:prstGeom prst="rect">
            <a:avLst/>
          </a:prstGeom>
          <a:noFill/>
        </p:spPr>
        <p:txBody>
          <a:bodyPr wrap="square" rtlCol="0">
            <a:spAutoFit/>
          </a:bodyPr>
          <a:lstStyle/>
          <a:p>
            <a:r>
              <a:rPr lang="fr-FR" sz="3600" dirty="0"/>
              <a:t>2023</a:t>
            </a:r>
          </a:p>
        </p:txBody>
      </p:sp>
      <p:pic>
        <p:nvPicPr>
          <p:cNvPr id="6" name="Image 5">
            <a:extLst>
              <a:ext uri="{FF2B5EF4-FFF2-40B4-BE49-F238E27FC236}">
                <a16:creationId xmlns:a16="http://schemas.microsoft.com/office/drawing/2014/main" id="{F49A812F-FCCB-4503-8848-682D705FF5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6266" y="5135593"/>
            <a:ext cx="1132520" cy="1132520"/>
          </a:xfrm>
          <a:prstGeom prst="rect">
            <a:avLst/>
          </a:prstGeom>
        </p:spPr>
      </p:pic>
    </p:spTree>
    <p:extLst>
      <p:ext uri="{BB962C8B-B14F-4D97-AF65-F5344CB8AC3E}">
        <p14:creationId xmlns:p14="http://schemas.microsoft.com/office/powerpoint/2010/main" val="157868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01D08E-17A6-4197-8FAD-3AB3BAFA4890}"/>
              </a:ext>
            </a:extLst>
          </p:cNvPr>
          <p:cNvSpPr/>
          <p:nvPr/>
        </p:nvSpPr>
        <p:spPr>
          <a:xfrm>
            <a:off x="549796" y="260648"/>
            <a:ext cx="11089231" cy="2431435"/>
          </a:xfrm>
          <a:prstGeom prst="rect">
            <a:avLst/>
          </a:prstGeom>
        </p:spPr>
        <p:txBody>
          <a:bodyPr wrap="square">
            <a:spAutoFit/>
          </a:bodyPr>
          <a:lstStyle/>
          <a:p>
            <a:r>
              <a:rPr lang="fr-FR" sz="3200" b="1" dirty="0"/>
              <a:t>Prochaines sorties envisagées :</a:t>
            </a:r>
          </a:p>
          <a:p>
            <a:pPr algn="just"/>
            <a:endParaRPr lang="fr-FR" sz="2400" b="1" dirty="0"/>
          </a:p>
          <a:p>
            <a:pPr algn="just"/>
            <a:r>
              <a:rPr lang="fr-FR" sz="2400" dirty="0"/>
              <a:t>Nous aimerions visiter le château « Favorite » à Rastatt. Il rouvre à la mi-mars. Il doit y avoir 20 personnes au maximum par groupe de visiteurs. Il faudra choisir une date. Cette sortie est ouverte à tous et les dates seront communiquées à l’avance.</a:t>
            </a:r>
          </a:p>
          <a:p>
            <a:pPr algn="just"/>
            <a:endParaRPr lang="fr-FR" sz="2400" dirty="0"/>
          </a:p>
        </p:txBody>
      </p:sp>
      <p:pic>
        <p:nvPicPr>
          <p:cNvPr id="3" name="Image 2">
            <a:extLst>
              <a:ext uri="{FF2B5EF4-FFF2-40B4-BE49-F238E27FC236}">
                <a16:creationId xmlns:a16="http://schemas.microsoft.com/office/drawing/2014/main" id="{8DFE024D-22AE-4C58-A0FA-60B7B93BF2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8908" y="5229200"/>
            <a:ext cx="1211209" cy="1211209"/>
          </a:xfrm>
          <a:prstGeom prst="rect">
            <a:avLst/>
          </a:prstGeom>
        </p:spPr>
      </p:pic>
      <p:pic>
        <p:nvPicPr>
          <p:cNvPr id="7" name="Image 6" descr="Une image contenant terrain, extérieur, bâtiment, villégiature&#10;&#10;Description générée automatiquement">
            <a:extLst>
              <a:ext uri="{FF2B5EF4-FFF2-40B4-BE49-F238E27FC236}">
                <a16:creationId xmlns:a16="http://schemas.microsoft.com/office/drawing/2014/main" id="{7811C1B6-89E3-447E-A538-039BE49CB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0076" y="2481046"/>
            <a:ext cx="5833357" cy="3959363"/>
          </a:xfrm>
          <a:prstGeom prst="rect">
            <a:avLst/>
          </a:prstGeom>
        </p:spPr>
      </p:pic>
    </p:spTree>
    <p:extLst>
      <p:ext uri="{BB962C8B-B14F-4D97-AF65-F5344CB8AC3E}">
        <p14:creationId xmlns:p14="http://schemas.microsoft.com/office/powerpoint/2010/main" val="395001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4A63543-7F1F-4506-924D-E578E93244FB}"/>
              </a:ext>
            </a:extLst>
          </p:cNvPr>
          <p:cNvSpPr txBox="1"/>
          <p:nvPr/>
        </p:nvSpPr>
        <p:spPr>
          <a:xfrm>
            <a:off x="837828" y="889843"/>
            <a:ext cx="9073008" cy="5078313"/>
          </a:xfrm>
          <a:prstGeom prst="rect">
            <a:avLst/>
          </a:prstGeom>
          <a:noFill/>
        </p:spPr>
        <p:txBody>
          <a:bodyPr wrap="square" rtlCol="0">
            <a:spAutoFit/>
          </a:bodyPr>
          <a:lstStyle/>
          <a:p>
            <a:r>
              <a:rPr lang="fr-FR" sz="3600" dirty="0"/>
              <a:t>Cette assemblée générale est ouverte à toute personne intéressée mais seuls les membres de l’association ont droit de vote.</a:t>
            </a:r>
            <a:br>
              <a:rPr lang="fr-FR" sz="3600" dirty="0"/>
            </a:br>
            <a:r>
              <a:rPr lang="fr-FR" sz="3600" dirty="0"/>
              <a:t>Elle consistera en une partie statutaire et sera suivie à 20h, d’une conférence de Francis Schmitt  : « Autour de la première guerre mondiale -Wangen dans son contexte régional ».</a:t>
            </a:r>
            <a:br>
              <a:rPr lang="fr-FR" sz="3600" dirty="0"/>
            </a:br>
            <a:r>
              <a:rPr lang="fr-FR" sz="3600" dirty="0"/>
              <a:t>Le verre de l’amitié clôturera la soirée.</a:t>
            </a:r>
          </a:p>
        </p:txBody>
      </p:sp>
      <p:pic>
        <p:nvPicPr>
          <p:cNvPr id="8" name="Image 7">
            <a:extLst>
              <a:ext uri="{FF2B5EF4-FFF2-40B4-BE49-F238E27FC236}">
                <a16:creationId xmlns:a16="http://schemas.microsoft.com/office/drawing/2014/main" id="{1A277FD8-0CD1-4ADB-B9CE-E555BBDBA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6860" y="4653136"/>
            <a:ext cx="1760984" cy="1760984"/>
          </a:xfrm>
          <a:prstGeom prst="rect">
            <a:avLst/>
          </a:prstGeom>
        </p:spPr>
      </p:pic>
    </p:spTree>
    <p:extLst>
      <p:ext uri="{BB962C8B-B14F-4D97-AF65-F5344CB8AC3E}">
        <p14:creationId xmlns:p14="http://schemas.microsoft.com/office/powerpoint/2010/main" val="59239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24E394-88FC-4C1B-8B87-4858BC0F1A70}"/>
              </a:ext>
            </a:extLst>
          </p:cNvPr>
          <p:cNvSpPr/>
          <p:nvPr/>
        </p:nvSpPr>
        <p:spPr>
          <a:xfrm>
            <a:off x="585645" y="1196752"/>
            <a:ext cx="6840760" cy="3108543"/>
          </a:xfrm>
          <a:prstGeom prst="rect">
            <a:avLst/>
          </a:prstGeom>
        </p:spPr>
        <p:txBody>
          <a:bodyPr wrap="square">
            <a:spAutoFit/>
          </a:bodyPr>
          <a:lstStyle/>
          <a:p>
            <a:pPr algn="just"/>
            <a:r>
              <a:rPr lang="fr-FR" sz="2800" dirty="0"/>
              <a:t>Nous programmerons aussi la visite de la cathédrale de Strasbourg avec Mme Schreiber, qui nous a accompagnés lors de la promenade botanique aux JEP de 2021. Elle propose de montrer les décors de fleurs et de plantes sculptés dans les pierres, à l’extérieur et à l’intérieur de la cathédrale.</a:t>
            </a:r>
          </a:p>
        </p:txBody>
      </p:sp>
      <p:pic>
        <p:nvPicPr>
          <p:cNvPr id="4" name="Image 3" descr="Une image contenant ciel, extérieur, bâtiment, vieux&#10;&#10;Description générée automatiquement">
            <a:extLst>
              <a:ext uri="{FF2B5EF4-FFF2-40B4-BE49-F238E27FC236}">
                <a16:creationId xmlns:a16="http://schemas.microsoft.com/office/drawing/2014/main" id="{2107CA4C-6217-4473-809A-EE047012D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596" y="836712"/>
            <a:ext cx="3792780" cy="4845277"/>
          </a:xfrm>
          <a:prstGeom prst="rect">
            <a:avLst/>
          </a:prstGeom>
        </p:spPr>
      </p:pic>
      <p:pic>
        <p:nvPicPr>
          <p:cNvPr id="5" name="Image 4">
            <a:extLst>
              <a:ext uri="{FF2B5EF4-FFF2-40B4-BE49-F238E27FC236}">
                <a16:creationId xmlns:a16="http://schemas.microsoft.com/office/drawing/2014/main" id="{5A72FDD6-6546-449B-9FA2-4986A83410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2404" y="4581128"/>
            <a:ext cx="1244877" cy="1244877"/>
          </a:xfrm>
          <a:prstGeom prst="rect">
            <a:avLst/>
          </a:prstGeom>
        </p:spPr>
      </p:pic>
    </p:spTree>
    <p:extLst>
      <p:ext uri="{BB962C8B-B14F-4D97-AF65-F5344CB8AC3E}">
        <p14:creationId xmlns:p14="http://schemas.microsoft.com/office/powerpoint/2010/main" val="192637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3FCE9A4-98BE-4AF3-B404-3CF95939300C}"/>
              </a:ext>
            </a:extLst>
          </p:cNvPr>
          <p:cNvSpPr txBox="1"/>
          <p:nvPr/>
        </p:nvSpPr>
        <p:spPr>
          <a:xfrm>
            <a:off x="2169976" y="1100156"/>
            <a:ext cx="6768752" cy="584775"/>
          </a:xfrm>
          <a:prstGeom prst="rect">
            <a:avLst/>
          </a:prstGeom>
          <a:noFill/>
        </p:spPr>
        <p:txBody>
          <a:bodyPr wrap="square" rtlCol="0">
            <a:spAutoFit/>
          </a:bodyPr>
          <a:lstStyle/>
          <a:p>
            <a:r>
              <a:rPr lang="fr-FR" sz="3200" b="1" dirty="0"/>
              <a:t>Intervention de Monsieur le Maire</a:t>
            </a:r>
          </a:p>
        </p:txBody>
      </p:sp>
      <p:pic>
        <p:nvPicPr>
          <p:cNvPr id="4" name="Image 3">
            <a:extLst>
              <a:ext uri="{FF2B5EF4-FFF2-40B4-BE49-F238E27FC236}">
                <a16:creationId xmlns:a16="http://schemas.microsoft.com/office/drawing/2014/main" id="{735FE3A4-5282-4B1A-B5AD-89838D6C8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3292" y="1844824"/>
            <a:ext cx="4536504" cy="3761979"/>
          </a:xfrm>
          <a:prstGeom prst="rect">
            <a:avLst/>
          </a:prstGeom>
        </p:spPr>
      </p:pic>
      <p:pic>
        <p:nvPicPr>
          <p:cNvPr id="5" name="Image 4">
            <a:extLst>
              <a:ext uri="{FF2B5EF4-FFF2-40B4-BE49-F238E27FC236}">
                <a16:creationId xmlns:a16="http://schemas.microsoft.com/office/drawing/2014/main" id="{2B1F43DA-C991-46C5-AC5A-7A98357871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8908" y="5229200"/>
            <a:ext cx="1211209" cy="1211209"/>
          </a:xfrm>
          <a:prstGeom prst="rect">
            <a:avLst/>
          </a:prstGeom>
        </p:spPr>
      </p:pic>
    </p:spTree>
    <p:extLst>
      <p:ext uri="{BB962C8B-B14F-4D97-AF65-F5344CB8AC3E}">
        <p14:creationId xmlns:p14="http://schemas.microsoft.com/office/powerpoint/2010/main" val="86639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7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C7613ED-5588-4152-9E0C-845586511704}"/>
              </a:ext>
            </a:extLst>
          </p:cNvPr>
          <p:cNvSpPr txBox="1"/>
          <p:nvPr/>
        </p:nvSpPr>
        <p:spPr>
          <a:xfrm>
            <a:off x="693812" y="477574"/>
            <a:ext cx="10297144" cy="5252079"/>
          </a:xfrm>
          <a:prstGeom prst="rect">
            <a:avLst/>
          </a:prstGeom>
          <a:noFill/>
        </p:spPr>
        <p:txBody>
          <a:bodyPr wrap="square" rtlCol="0">
            <a:spAutoFit/>
          </a:bodyPr>
          <a:lstStyle/>
          <a:p>
            <a:pPr algn="ctr">
              <a:lnSpc>
                <a:spcPct val="107000"/>
              </a:lnSpc>
              <a:spcAft>
                <a:spcPts val="800"/>
              </a:spcAft>
            </a:pPr>
            <a:r>
              <a:rPr lang="fr-FR" sz="2800" b="1" dirty="0">
                <a:ea typeface="Calibri" panose="020F0502020204030204" pitchFamily="34" charset="0"/>
                <a:cs typeface="Times New Roman" panose="02020603050405020304" pitchFamily="18" charset="0"/>
              </a:rPr>
              <a:t>Ordre du jour :</a:t>
            </a:r>
          </a:p>
          <a:p>
            <a:pPr>
              <a:spcAft>
                <a:spcPts val="800"/>
              </a:spcAft>
            </a:pPr>
            <a:endParaRPr lang="fr-FR" sz="2800" dirty="0">
              <a:ea typeface="Calibri" panose="020F0502020204030204" pitchFamily="34" charset="0"/>
              <a:cs typeface="Times New Roman" panose="02020603050405020304" pitchFamily="18" charset="0"/>
            </a:endParaRPr>
          </a:p>
          <a:p>
            <a:pPr>
              <a:spcAft>
                <a:spcPts val="800"/>
              </a:spcAft>
            </a:pPr>
            <a:r>
              <a:rPr lang="fr-FR" sz="2800" dirty="0">
                <a:solidFill>
                  <a:srgbClr val="222222"/>
                </a:solidFill>
                <a:ea typeface="Times New Roman" panose="02020603050405020304" pitchFamily="18" charset="0"/>
                <a:cs typeface="Times New Roman" panose="02020603050405020304" pitchFamily="18" charset="0"/>
              </a:rPr>
              <a:t>1.            Mot de bienvenue de la présidente</a:t>
            </a:r>
            <a:endParaRPr lang="fr-FR" sz="2800" dirty="0">
              <a:ea typeface="Calibri" panose="020F0502020204030204" pitchFamily="34" charset="0"/>
              <a:cs typeface="Times New Roman" panose="02020603050405020304" pitchFamily="18" charset="0"/>
            </a:endParaRPr>
          </a:p>
          <a:p>
            <a:pPr>
              <a:spcAft>
                <a:spcPts val="800"/>
              </a:spcAft>
            </a:pPr>
            <a:r>
              <a:rPr lang="fr-FR" sz="2800" dirty="0">
                <a:solidFill>
                  <a:srgbClr val="222222"/>
                </a:solidFill>
                <a:ea typeface="Times New Roman" panose="02020603050405020304" pitchFamily="18" charset="0"/>
                <a:cs typeface="Times New Roman" panose="02020603050405020304" pitchFamily="18" charset="0"/>
              </a:rPr>
              <a:t>2.            Approbation du PV de l’AG du 24 septembre 2021</a:t>
            </a:r>
            <a:endParaRPr lang="fr-FR" sz="2800" dirty="0">
              <a:ea typeface="Calibri" panose="020F0502020204030204" pitchFamily="34" charset="0"/>
              <a:cs typeface="Times New Roman" panose="02020603050405020304" pitchFamily="18" charset="0"/>
            </a:endParaRPr>
          </a:p>
          <a:p>
            <a:pPr>
              <a:spcAft>
                <a:spcPts val="800"/>
              </a:spcAft>
            </a:pPr>
            <a:r>
              <a:rPr lang="fr-FR" sz="2800" dirty="0">
                <a:solidFill>
                  <a:srgbClr val="222222"/>
                </a:solidFill>
                <a:ea typeface="Times New Roman" panose="02020603050405020304" pitchFamily="18" charset="0"/>
                <a:cs typeface="Times New Roman" panose="02020603050405020304" pitchFamily="18" charset="0"/>
              </a:rPr>
              <a:t>3.            Rapport d’activité 2021-2022</a:t>
            </a:r>
            <a:endParaRPr lang="fr-FR" sz="2800" dirty="0">
              <a:ea typeface="Calibri" panose="020F0502020204030204" pitchFamily="34" charset="0"/>
              <a:cs typeface="Times New Roman" panose="02020603050405020304" pitchFamily="18" charset="0"/>
            </a:endParaRPr>
          </a:p>
          <a:p>
            <a:pPr>
              <a:spcAft>
                <a:spcPts val="800"/>
              </a:spcAft>
            </a:pPr>
            <a:r>
              <a:rPr lang="fr-FR" sz="2800" dirty="0">
                <a:solidFill>
                  <a:srgbClr val="222222"/>
                </a:solidFill>
                <a:ea typeface="Times New Roman" panose="02020603050405020304" pitchFamily="18" charset="0"/>
                <a:cs typeface="Times New Roman" panose="02020603050405020304" pitchFamily="18" charset="0"/>
              </a:rPr>
              <a:t>4.            Rapport financier – Rapport des réviseurs aux comptes – 			Renouvellement des réviseurs – Cotisations 2023    </a:t>
            </a:r>
            <a:endParaRPr lang="fr-FR" sz="2800" dirty="0">
              <a:ea typeface="Calibri" panose="020F0502020204030204" pitchFamily="34" charset="0"/>
              <a:cs typeface="Times New Roman" panose="02020603050405020304" pitchFamily="18" charset="0"/>
            </a:endParaRPr>
          </a:p>
          <a:p>
            <a:pPr>
              <a:spcAft>
                <a:spcPts val="800"/>
              </a:spcAft>
            </a:pPr>
            <a:r>
              <a:rPr lang="fr-FR" sz="2800" dirty="0">
                <a:solidFill>
                  <a:srgbClr val="222222"/>
                </a:solidFill>
                <a:ea typeface="Times New Roman" panose="02020603050405020304" pitchFamily="18" charset="0"/>
                <a:cs typeface="Times New Roman" panose="02020603050405020304" pitchFamily="18" charset="0"/>
              </a:rPr>
              <a:t>5.            Renouvellement des membres du bureau </a:t>
            </a:r>
            <a:endParaRPr lang="fr-FR" sz="2800" dirty="0">
              <a:ea typeface="Calibri" panose="020F0502020204030204" pitchFamily="34" charset="0"/>
              <a:cs typeface="Times New Roman" panose="02020603050405020304" pitchFamily="18" charset="0"/>
            </a:endParaRPr>
          </a:p>
          <a:p>
            <a:pPr>
              <a:spcAft>
                <a:spcPts val="800"/>
              </a:spcAft>
            </a:pPr>
            <a:r>
              <a:rPr lang="fr-FR" sz="2800" dirty="0">
                <a:solidFill>
                  <a:srgbClr val="222222"/>
                </a:solidFill>
                <a:ea typeface="Times New Roman" panose="02020603050405020304" pitchFamily="18" charset="0"/>
                <a:cs typeface="Times New Roman" panose="02020603050405020304" pitchFamily="18" charset="0"/>
              </a:rPr>
              <a:t>6.            Projets à venir</a:t>
            </a:r>
            <a:endParaRPr lang="fr-FR" sz="2800" dirty="0">
              <a:ea typeface="Calibri" panose="020F0502020204030204" pitchFamily="34" charset="0"/>
              <a:cs typeface="Times New Roman" panose="02020603050405020304" pitchFamily="18" charset="0"/>
            </a:endParaRPr>
          </a:p>
          <a:p>
            <a:pPr>
              <a:spcAft>
                <a:spcPts val="800"/>
              </a:spcAft>
            </a:pPr>
            <a:r>
              <a:rPr lang="fr-FR" sz="2800" dirty="0">
                <a:solidFill>
                  <a:srgbClr val="222222"/>
                </a:solidFill>
                <a:ea typeface="Times New Roman" panose="02020603050405020304" pitchFamily="18" charset="0"/>
                <a:cs typeface="Times New Roman" panose="02020603050405020304" pitchFamily="18" charset="0"/>
              </a:rPr>
              <a:t>7.            Intervention de Monsieur le Maire</a:t>
            </a:r>
            <a:endParaRPr lang="fr-FR" sz="2800" dirty="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3967DA9F-6DC7-4BD8-A4E2-DD4E68FAED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2884" y="4941168"/>
            <a:ext cx="1519523" cy="1519523"/>
          </a:xfrm>
          <a:prstGeom prst="rect">
            <a:avLst/>
          </a:prstGeom>
        </p:spPr>
      </p:pic>
    </p:spTree>
    <p:extLst>
      <p:ext uri="{BB962C8B-B14F-4D97-AF65-F5344CB8AC3E}">
        <p14:creationId xmlns:p14="http://schemas.microsoft.com/office/powerpoint/2010/main" val="357509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67DC1C5-541A-4CC9-A75D-B53C0532F756}"/>
              </a:ext>
            </a:extLst>
          </p:cNvPr>
          <p:cNvSpPr txBox="1"/>
          <p:nvPr/>
        </p:nvSpPr>
        <p:spPr>
          <a:xfrm flipH="1">
            <a:off x="3882428" y="1794034"/>
            <a:ext cx="5136731" cy="112430"/>
          </a:xfrm>
          <a:prstGeom prst="rect">
            <a:avLst/>
          </a:prstGeom>
          <a:noFill/>
        </p:spPr>
        <p:txBody>
          <a:bodyPr wrap="square" rtlCol="0">
            <a:spAutoFit/>
          </a:bodyPr>
          <a:lstStyle/>
          <a:p>
            <a:endParaRPr lang="fr-FR" dirty="0"/>
          </a:p>
        </p:txBody>
      </p:sp>
      <p:sp>
        <p:nvSpPr>
          <p:cNvPr id="4" name="Rectangle 2">
            <a:extLst>
              <a:ext uri="{FF2B5EF4-FFF2-40B4-BE49-F238E27FC236}">
                <a16:creationId xmlns:a16="http://schemas.microsoft.com/office/drawing/2014/main" id="{A1CFE20E-0450-4AF7-9889-0081DB4B14D6}"/>
              </a:ext>
            </a:extLst>
          </p:cNvPr>
          <p:cNvSpPr>
            <a:spLocks noChangeArrowheads="1"/>
          </p:cNvSpPr>
          <p:nvPr/>
        </p:nvSpPr>
        <p:spPr bwMode="auto">
          <a:xfrm flipV="1">
            <a:off x="1773931" y="-45720"/>
            <a:ext cx="828092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5" name="Rectangle 3">
            <a:extLst>
              <a:ext uri="{FF2B5EF4-FFF2-40B4-BE49-F238E27FC236}">
                <a16:creationId xmlns:a16="http://schemas.microsoft.com/office/drawing/2014/main" id="{C652D002-6760-4303-B9BF-7EF30948FD76}"/>
              </a:ext>
            </a:extLst>
          </p:cNvPr>
          <p:cNvSpPr>
            <a:spLocks noChangeArrowheads="1"/>
          </p:cNvSpPr>
          <p:nvPr/>
        </p:nvSpPr>
        <p:spPr bwMode="auto">
          <a:xfrm>
            <a:off x="1053852" y="692696"/>
            <a:ext cx="8280921"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800" b="1" i="0" u="none" strike="noStrike" cap="none" normalizeH="0" baseline="0" dirty="0">
                <a:ln>
                  <a:noFill/>
                </a:ln>
                <a:solidFill>
                  <a:schemeClr val="tx1"/>
                </a:solidFill>
                <a:effectLst/>
                <a:ea typeface="Times New Roman" panose="02020603050405020304" pitchFamily="18" charset="0"/>
              </a:rPr>
              <a:t>Approbation du PV </a:t>
            </a:r>
            <a:r>
              <a:rPr lang="fr-FR" altLang="fr-FR" sz="2800" b="1" dirty="0">
                <a:ea typeface="Times New Roman" panose="02020603050405020304" pitchFamily="18" charset="0"/>
              </a:rPr>
              <a:t>de l’</a:t>
            </a:r>
            <a:r>
              <a:rPr kumimoji="0" lang="fr-FR" altLang="fr-FR" sz="2800" b="1" i="0" u="none" strike="noStrike" cap="none" normalizeH="0" baseline="0" dirty="0">
                <a:ln>
                  <a:noFill/>
                </a:ln>
                <a:solidFill>
                  <a:schemeClr val="tx1"/>
                </a:solidFill>
                <a:effectLst/>
                <a:ea typeface="Times New Roman" panose="02020603050405020304" pitchFamily="18" charset="0"/>
              </a:rPr>
              <a:t>Assemblée Générale  du 24 septembre 2021</a:t>
            </a:r>
            <a:endParaRPr kumimoji="0" lang="fr-FR" altLang="fr-FR" sz="2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dirty="0">
                <a:ln>
                  <a:noFill/>
                </a:ln>
                <a:solidFill>
                  <a:srgbClr val="7F7F7F"/>
                </a:solidFill>
                <a:effectLst/>
                <a:ea typeface="Times New Roman" panose="02020603050405020304" pitchFamily="18" charset="0"/>
                <a:cs typeface="Arial" panose="020B0604020202020204" pitchFamily="34" charset="0"/>
              </a:rPr>
              <a:t>                                                            </a:t>
            </a:r>
            <a:r>
              <a:rPr kumimoji="0" lang="fr-FR" alt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endParaRPr kumimoji="0" lang="fr-FR" altLang="fr-FR" sz="2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Après de longs mois sans rencontres, l’Assemblée Générale 2021 s’est tenue à 20h dans la grande salle des fêtes dans le respect des mesures sanitaires en vigueur, en présence de Yves Jung, maire,  et d’une dizaine de membres.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2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dirty="0">
                <a:ln>
                  <a:noFill/>
                </a:ln>
                <a:solidFill>
                  <a:schemeClr val="tx1"/>
                </a:solidFill>
                <a:effectLst/>
              </a:rPr>
              <a:t>Le PV A été envoyé aux membres en même temps que l’invitation à l’AG. Les membres ont pu en prendre connaissance avant la réunion.</a:t>
            </a:r>
          </a:p>
        </p:txBody>
      </p:sp>
      <p:pic>
        <p:nvPicPr>
          <p:cNvPr id="7" name="Image 6">
            <a:extLst>
              <a:ext uri="{FF2B5EF4-FFF2-40B4-BE49-F238E27FC236}">
                <a16:creationId xmlns:a16="http://schemas.microsoft.com/office/drawing/2014/main" id="{1366D743-2512-4869-9FC4-BD6914EC1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4852" y="4653136"/>
            <a:ext cx="1715265" cy="1715265"/>
          </a:xfrm>
          <a:prstGeom prst="rect">
            <a:avLst/>
          </a:prstGeom>
        </p:spPr>
      </p:pic>
    </p:spTree>
    <p:extLst>
      <p:ext uri="{BB962C8B-B14F-4D97-AF65-F5344CB8AC3E}">
        <p14:creationId xmlns:p14="http://schemas.microsoft.com/office/powerpoint/2010/main" val="223720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59B94F6-5DBD-44D8-9932-2222D1F7DFAB}"/>
              </a:ext>
            </a:extLst>
          </p:cNvPr>
          <p:cNvSpPr txBox="1"/>
          <p:nvPr/>
        </p:nvSpPr>
        <p:spPr>
          <a:xfrm>
            <a:off x="549796" y="620688"/>
            <a:ext cx="10729192" cy="5262979"/>
          </a:xfrm>
          <a:prstGeom prst="rect">
            <a:avLst/>
          </a:prstGeom>
          <a:noFill/>
        </p:spPr>
        <p:txBody>
          <a:bodyPr wrap="square" rtlCol="0">
            <a:spAutoFit/>
          </a:bodyPr>
          <a:lstStyle/>
          <a:p>
            <a:pPr algn="just"/>
            <a:r>
              <a:rPr lang="fr-FR" sz="3200" b="1" dirty="0"/>
              <a:t>	Rapport d’activité 2021-2022 </a:t>
            </a:r>
            <a:r>
              <a:rPr lang="fr-FR" sz="3200" dirty="0"/>
              <a:t>:</a:t>
            </a:r>
          </a:p>
          <a:p>
            <a:pPr algn="just"/>
            <a:endParaRPr lang="fr-FR" sz="2200" dirty="0"/>
          </a:p>
          <a:p>
            <a:pPr marL="342900" indent="-342900" algn="just">
              <a:buFont typeface="Arial" panose="020B0604020202020204" pitchFamily="34" charset="0"/>
              <a:buChar char="•"/>
            </a:pPr>
            <a:r>
              <a:rPr lang="fr-FR" sz="2200" dirty="0"/>
              <a:t>Après l’AG le 24 septembre 2021, le CH a organisé la </a:t>
            </a:r>
            <a:r>
              <a:rPr lang="fr-FR" sz="2200" b="1" dirty="0"/>
              <a:t>promenade de la Saint Martin</a:t>
            </a:r>
            <a:r>
              <a:rPr lang="fr-FR" sz="2200" dirty="0"/>
              <a:t> le 11 novembre.</a:t>
            </a:r>
          </a:p>
          <a:p>
            <a:pPr marL="342900" indent="-342900" algn="just">
              <a:buFont typeface="Arial" panose="020B0604020202020204" pitchFamily="34" charset="0"/>
              <a:buChar char="•"/>
            </a:pPr>
            <a:endParaRPr lang="fr-FR" sz="2200" dirty="0"/>
          </a:p>
          <a:p>
            <a:pPr marL="342900" indent="-342900" algn="just">
              <a:buFont typeface="Arial" panose="020B0604020202020204" pitchFamily="34" charset="0"/>
              <a:buChar char="•"/>
            </a:pPr>
            <a:r>
              <a:rPr lang="fr-FR" sz="2200" dirty="0"/>
              <a:t>En 2022, le 1 er mai a eu lieu la </a:t>
            </a:r>
            <a:r>
              <a:rPr lang="fr-FR" sz="2200" b="1" dirty="0"/>
              <a:t>journée des châteaux et cités fortifiées</a:t>
            </a:r>
            <a:r>
              <a:rPr lang="fr-FR" sz="2200" dirty="0"/>
              <a:t>. A l’initiative d’Alsace Destination Tourisme, les 2 associations d’histoire, celle de Westhoffen et celle de Wangen , ont mis sur pied un programme commun : visite de Wangen le matin, puis repas tiré du sac pour les visiteurs dans la salle des fêtes de Wangen. Marche en direction de Westhoffen, arrêt commenté au lieu-dit </a:t>
            </a:r>
            <a:r>
              <a:rPr lang="fr-FR" sz="2200" dirty="0" err="1"/>
              <a:t>Schanlitt</a:t>
            </a:r>
            <a:r>
              <a:rPr lang="fr-FR" sz="2200" dirty="0"/>
              <a:t>. Visite de Westhoffen l’après-midi et enfin goûter sur le rempart du village.</a:t>
            </a:r>
          </a:p>
          <a:p>
            <a:pPr marL="342900" indent="-342900" algn="just">
              <a:buFont typeface="Arial" panose="020B0604020202020204" pitchFamily="34" charset="0"/>
              <a:buChar char="•"/>
            </a:pPr>
            <a:endParaRPr lang="fr-FR" sz="2200" dirty="0"/>
          </a:p>
          <a:p>
            <a:pPr marL="342900" indent="-342900" algn="just">
              <a:buFont typeface="Arial" panose="020B0604020202020204" pitchFamily="34" charset="0"/>
              <a:buChar char="•"/>
            </a:pPr>
            <a:r>
              <a:rPr lang="fr-FR" sz="2200" dirty="0"/>
              <a:t>Les 15 et 22 mai, dans le cadre de  «</a:t>
            </a:r>
            <a:r>
              <a:rPr lang="fr-FR" sz="2200" i="1" dirty="0"/>
              <a:t> à </a:t>
            </a:r>
            <a:r>
              <a:rPr lang="fr-FR" sz="2200" i="1" dirty="0" err="1"/>
              <a:t>Friehjohr</a:t>
            </a:r>
            <a:r>
              <a:rPr lang="fr-FR" sz="2200" i="1" dirty="0"/>
              <a:t> fer </a:t>
            </a:r>
            <a:r>
              <a:rPr lang="fr-FR" sz="2200" i="1" dirty="0" err="1"/>
              <a:t>unsri</a:t>
            </a:r>
            <a:r>
              <a:rPr lang="fr-FR" sz="2200" i="1" dirty="0"/>
              <a:t> </a:t>
            </a:r>
            <a:r>
              <a:rPr lang="fr-FR" sz="2200" i="1" dirty="0" err="1"/>
              <a:t>Sproch</a:t>
            </a:r>
            <a:r>
              <a:rPr lang="fr-FR" sz="2200" i="1" dirty="0"/>
              <a:t> </a:t>
            </a:r>
            <a:r>
              <a:rPr lang="fr-FR" sz="2200" dirty="0"/>
              <a:t>» visites de Wangen commentées en alsacien.</a:t>
            </a:r>
          </a:p>
          <a:p>
            <a:endParaRPr lang="fr-FR" dirty="0"/>
          </a:p>
        </p:txBody>
      </p:sp>
      <p:pic>
        <p:nvPicPr>
          <p:cNvPr id="3" name="Image 2">
            <a:extLst>
              <a:ext uri="{FF2B5EF4-FFF2-40B4-BE49-F238E27FC236}">
                <a16:creationId xmlns:a16="http://schemas.microsoft.com/office/drawing/2014/main" id="{038B456C-9EEF-4ABB-97F1-5E6464919D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6900" y="5157192"/>
            <a:ext cx="1355225" cy="1355225"/>
          </a:xfrm>
          <a:prstGeom prst="rect">
            <a:avLst/>
          </a:prstGeom>
        </p:spPr>
      </p:pic>
    </p:spTree>
    <p:extLst>
      <p:ext uri="{BB962C8B-B14F-4D97-AF65-F5344CB8AC3E}">
        <p14:creationId xmlns:p14="http://schemas.microsoft.com/office/powerpoint/2010/main" val="278177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901698C-780B-42B5-8A53-23B6E18FFD75}"/>
              </a:ext>
            </a:extLst>
          </p:cNvPr>
          <p:cNvSpPr txBox="1"/>
          <p:nvPr/>
        </p:nvSpPr>
        <p:spPr>
          <a:xfrm>
            <a:off x="1053852" y="548680"/>
            <a:ext cx="9505056" cy="6217667"/>
          </a:xfrm>
          <a:prstGeom prst="rect">
            <a:avLst/>
          </a:prstGeom>
          <a:noFill/>
        </p:spPr>
        <p:txBody>
          <a:bodyPr wrap="square" rtlCol="0">
            <a:spAutoFit/>
          </a:bodyPr>
          <a:lstStyle/>
          <a:p>
            <a:r>
              <a:rPr lang="fr-FR" sz="3200" b="1" dirty="0"/>
              <a:t> </a:t>
            </a:r>
            <a:r>
              <a:rPr lang="fr-FR" sz="2400" b="1" dirty="0"/>
              <a:t>Les autres dates de visites dans le village :</a:t>
            </a:r>
            <a:endParaRPr lang="fr-FR" sz="2400" dirty="0"/>
          </a:p>
          <a:p>
            <a:pPr marL="342900" indent="-342900">
              <a:buFont typeface="Arial" panose="020B0604020202020204" pitchFamily="34" charset="0"/>
              <a:buChar char="•"/>
            </a:pPr>
            <a:r>
              <a:rPr lang="fr-FR" sz="2200" dirty="0"/>
              <a:t>Le 3 juillet, à l’occasion de la Fête de la Fontaine,</a:t>
            </a:r>
          </a:p>
          <a:p>
            <a:pPr marL="342900" indent="-342900">
              <a:buFont typeface="Arial" panose="020B0604020202020204" pitchFamily="34" charset="0"/>
              <a:buChar char="•"/>
            </a:pPr>
            <a:r>
              <a:rPr lang="fr-FR" sz="2200" dirty="0"/>
              <a:t> Le 13 juillet avant la retraite aux flambeaux, participation pour la buvette et la restauration</a:t>
            </a:r>
          </a:p>
          <a:p>
            <a:pPr marL="342900" indent="-342900">
              <a:buFont typeface="Arial" panose="020B0604020202020204" pitchFamily="34" charset="0"/>
              <a:buChar char="•"/>
            </a:pPr>
            <a:r>
              <a:rPr lang="fr-FR" sz="2200" dirty="0"/>
              <a:t>Les 27 juillet, 10 et 24 août</a:t>
            </a:r>
          </a:p>
          <a:p>
            <a:pPr marL="342900" indent="-342900">
              <a:buFont typeface="Arial" panose="020B0604020202020204" pitchFamily="34" charset="0"/>
              <a:buChar char="•"/>
            </a:pPr>
            <a:r>
              <a:rPr lang="fr-FR" sz="2200" dirty="0"/>
              <a:t>Le 17 septembre, journée du patrimoine, visite commentée avec la participation des écoliers de Wangen, passage le long du mur d’enceinte dans le jardin de l’abbesse et visite botanique du village avec Betty Schreiber,</a:t>
            </a:r>
          </a:p>
          <a:p>
            <a:pPr marL="342900" indent="-342900">
              <a:buFont typeface="Arial" panose="020B0604020202020204" pitchFamily="34" charset="0"/>
              <a:buChar char="•"/>
            </a:pPr>
            <a:r>
              <a:rPr lang="fr-FR" sz="2200" dirty="0"/>
              <a:t>Le 11 novembre promenade de la St Martin accompagnée par un joueur d’orgue de Barbarie et la participation des écoliers de Wangen.</a:t>
            </a:r>
          </a:p>
          <a:p>
            <a:pPr marL="342900" indent="-342900">
              <a:buFont typeface="Arial" panose="020B0604020202020204" pitchFamily="34" charset="0"/>
              <a:buChar char="•"/>
            </a:pPr>
            <a:r>
              <a:rPr lang="fr-FR" sz="2200" dirty="0"/>
              <a:t>2 visites du village ont été faites à la demande de groupes de particuliers : </a:t>
            </a:r>
          </a:p>
          <a:p>
            <a:pPr marL="800100" lvl="1" indent="-342900">
              <a:buFont typeface="Arial" panose="020B0604020202020204" pitchFamily="34" charset="0"/>
              <a:buChar char="•"/>
            </a:pPr>
            <a:r>
              <a:rPr lang="fr-FR" sz="2200" dirty="0"/>
              <a:t>l’une, le 1 er octobre pour l’association des Amis de l’orgue de Bischoffsheim</a:t>
            </a:r>
          </a:p>
          <a:p>
            <a:pPr marL="800100" lvl="1" indent="-342900">
              <a:buFont typeface="Arial" panose="020B0604020202020204" pitchFamily="34" charset="0"/>
              <a:buChar char="•"/>
            </a:pPr>
            <a:r>
              <a:rPr lang="fr-FR" sz="2200" dirty="0"/>
              <a:t>l’autre, le 17 novembre pour des marcheurs d’Ergersheim.</a:t>
            </a:r>
          </a:p>
          <a:p>
            <a:pPr lvl="1"/>
            <a:r>
              <a:rPr lang="fr-FR" sz="2200" dirty="0"/>
              <a:t>Et enfin un travail de longue haleine sur le projet de signalétique patrimoniale dans le village qui nous tient particulièrement à cœur.</a:t>
            </a:r>
          </a:p>
        </p:txBody>
      </p:sp>
      <p:pic>
        <p:nvPicPr>
          <p:cNvPr id="3" name="Image 2">
            <a:extLst>
              <a:ext uri="{FF2B5EF4-FFF2-40B4-BE49-F238E27FC236}">
                <a16:creationId xmlns:a16="http://schemas.microsoft.com/office/drawing/2014/main" id="{C88A84A9-C6DF-4812-9A39-A51E149C37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4892" y="5085184"/>
            <a:ext cx="1355225" cy="1355225"/>
          </a:xfrm>
          <a:prstGeom prst="rect">
            <a:avLst/>
          </a:prstGeom>
        </p:spPr>
      </p:pic>
    </p:spTree>
    <p:extLst>
      <p:ext uri="{BB962C8B-B14F-4D97-AF65-F5344CB8AC3E}">
        <p14:creationId xmlns:p14="http://schemas.microsoft.com/office/powerpoint/2010/main" val="255183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8253" y="888480"/>
            <a:ext cx="9751060" cy="936104"/>
          </a:xfrm>
        </p:spPr>
        <p:txBody>
          <a:bodyPr rtlCol="0">
            <a:normAutofit fontScale="90000"/>
          </a:bodyPr>
          <a:lstStyle/>
          <a:p>
            <a:pPr rtl="0"/>
            <a:r>
              <a:rPr lang="fr-FR" b="1" dirty="0"/>
              <a:t>	Rapport financier :</a:t>
            </a:r>
            <a:br>
              <a:rPr lang="fr-FR" b="1" dirty="0"/>
            </a:br>
            <a:endParaRPr lang="fr-FR" b="1" dirty="0"/>
          </a:p>
        </p:txBody>
      </p:sp>
      <p:pic>
        <p:nvPicPr>
          <p:cNvPr id="3" name="Image 2">
            <a:extLst>
              <a:ext uri="{FF2B5EF4-FFF2-40B4-BE49-F238E27FC236}">
                <a16:creationId xmlns:a16="http://schemas.microsoft.com/office/drawing/2014/main" id="{0F4097F4-C556-435E-9DA6-EC1047C178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5125" y="5315417"/>
            <a:ext cx="1124992" cy="1124992"/>
          </a:xfrm>
          <a:prstGeom prst="rect">
            <a:avLst/>
          </a:prstGeom>
        </p:spPr>
      </p:pic>
      <p:pic>
        <p:nvPicPr>
          <p:cNvPr id="5" name="Image 4">
            <a:extLst>
              <a:ext uri="{FF2B5EF4-FFF2-40B4-BE49-F238E27FC236}">
                <a16:creationId xmlns:a16="http://schemas.microsoft.com/office/drawing/2014/main" id="{2774835F-C77E-4DEB-34DF-355462F7B154}"/>
              </a:ext>
            </a:extLst>
          </p:cNvPr>
          <p:cNvPicPr>
            <a:picLocks noChangeAspect="1"/>
          </p:cNvPicPr>
          <p:nvPr/>
        </p:nvPicPr>
        <p:blipFill>
          <a:blip r:embed="rId4"/>
          <a:stretch>
            <a:fillRect/>
          </a:stretch>
        </p:blipFill>
        <p:spPr>
          <a:xfrm>
            <a:off x="1917948" y="1484784"/>
            <a:ext cx="6740363" cy="4699838"/>
          </a:xfrm>
          <a:prstGeom prst="rect">
            <a:avLst/>
          </a:prstGeom>
        </p:spPr>
      </p:pic>
    </p:spTree>
    <p:extLst>
      <p:ext uri="{BB962C8B-B14F-4D97-AF65-F5344CB8AC3E}">
        <p14:creationId xmlns:p14="http://schemas.microsoft.com/office/powerpoint/2010/main" val="381987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8253" y="888480"/>
            <a:ext cx="9751060" cy="936104"/>
          </a:xfrm>
        </p:spPr>
        <p:txBody>
          <a:bodyPr rtlCol="0">
            <a:normAutofit fontScale="90000"/>
          </a:bodyPr>
          <a:lstStyle/>
          <a:p>
            <a:pPr rtl="0"/>
            <a:r>
              <a:rPr lang="fr-FR" b="1" dirty="0"/>
              <a:t>	Rapport financier :</a:t>
            </a:r>
            <a:br>
              <a:rPr lang="fr-FR" b="1" dirty="0"/>
            </a:br>
            <a:endParaRPr lang="fr-FR" b="1" dirty="0"/>
          </a:p>
        </p:txBody>
      </p:sp>
      <p:pic>
        <p:nvPicPr>
          <p:cNvPr id="3" name="Image 2">
            <a:extLst>
              <a:ext uri="{FF2B5EF4-FFF2-40B4-BE49-F238E27FC236}">
                <a16:creationId xmlns:a16="http://schemas.microsoft.com/office/drawing/2014/main" id="{0F4097F4-C556-435E-9DA6-EC1047C178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5125" y="5315417"/>
            <a:ext cx="1124992" cy="1124992"/>
          </a:xfrm>
          <a:prstGeom prst="rect">
            <a:avLst/>
          </a:prstGeom>
        </p:spPr>
      </p:pic>
      <p:pic>
        <p:nvPicPr>
          <p:cNvPr id="5" name="Image 4">
            <a:extLst>
              <a:ext uri="{FF2B5EF4-FFF2-40B4-BE49-F238E27FC236}">
                <a16:creationId xmlns:a16="http://schemas.microsoft.com/office/drawing/2014/main" id="{BD9ED8D7-5ACA-D1E1-5322-68D0B10A85AB}"/>
              </a:ext>
            </a:extLst>
          </p:cNvPr>
          <p:cNvPicPr>
            <a:picLocks noChangeAspect="1"/>
          </p:cNvPicPr>
          <p:nvPr/>
        </p:nvPicPr>
        <p:blipFill>
          <a:blip r:embed="rId4"/>
          <a:stretch>
            <a:fillRect/>
          </a:stretch>
        </p:blipFill>
        <p:spPr>
          <a:xfrm>
            <a:off x="1845940" y="1456344"/>
            <a:ext cx="6840760" cy="4723912"/>
          </a:xfrm>
          <a:prstGeom prst="rect">
            <a:avLst/>
          </a:prstGeom>
        </p:spPr>
      </p:pic>
      <p:pic>
        <p:nvPicPr>
          <p:cNvPr id="6" name="Image 5">
            <a:extLst>
              <a:ext uri="{FF2B5EF4-FFF2-40B4-BE49-F238E27FC236}">
                <a16:creationId xmlns:a16="http://schemas.microsoft.com/office/drawing/2014/main" id="{A743DD51-E9CE-43D3-9C6E-8FB006362A8B}"/>
              </a:ext>
            </a:extLst>
          </p:cNvPr>
          <p:cNvPicPr>
            <a:picLocks noChangeAspect="1"/>
          </p:cNvPicPr>
          <p:nvPr/>
        </p:nvPicPr>
        <p:blipFill>
          <a:blip r:embed="rId5"/>
          <a:stretch>
            <a:fillRect/>
          </a:stretch>
        </p:blipFill>
        <p:spPr>
          <a:xfrm>
            <a:off x="5590356" y="6075481"/>
            <a:ext cx="3028950" cy="209550"/>
          </a:xfrm>
          <a:prstGeom prst="rect">
            <a:avLst/>
          </a:prstGeom>
        </p:spPr>
      </p:pic>
    </p:spTree>
    <p:extLst>
      <p:ext uri="{BB962C8B-B14F-4D97-AF65-F5344CB8AC3E}">
        <p14:creationId xmlns:p14="http://schemas.microsoft.com/office/powerpoint/2010/main" val="73051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ivre classique 16: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Office_9533608_TF02801059_TF02801059.potx" id="{37027BF9-95D4-4C1E-9AED-1AA80C4B78BB}" vid="{CB03363F-4536-4EC6-93BB-061B81450F65}"/>
    </a:ext>
  </a:extLst>
</a:theme>
</file>

<file path=ppt/theme/theme2.xml><?xml version="1.0" encoding="utf-8"?>
<a:theme xmlns:a="http://schemas.openxmlformats.org/drawingml/2006/main" name="Thème Offic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hème Offic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1360476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TP102801058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706496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003AC8-209A-4321-A17C-1B7A20643390}">
  <ds:schemaRefs>
    <ds:schemaRef ds:uri="http://schemas.microsoft.com/sharepoint/v3/contenttype/forms"/>
  </ds:schemaRefs>
</ds:datastoreItem>
</file>

<file path=customXml/itemProps2.xml><?xml version="1.0" encoding="utf-8"?>
<ds:datastoreItem xmlns:ds="http://schemas.openxmlformats.org/officeDocument/2006/customXml" ds:itemID="{4ED80E12-3BE9-4746-820E-FFB249F467F2}">
  <ds:schemaRefs>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elements/1.1/"/>
    <ds:schemaRef ds:uri="http://purl.org/dc/terms/"/>
    <ds:schemaRef ds:uri="4873beb7-5857-4685-be1f-d57550cc96cc"/>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83ED4759-CFDD-43F0-817C-11D919719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Présentation pédagogique sous forme de livre classique (grand écran)</Template>
  <TotalTime>2088</TotalTime>
  <Words>1046</Words>
  <Application>Microsoft Office PowerPoint</Application>
  <PresentationFormat>Personnalisé</PresentationFormat>
  <Paragraphs>110</Paragraphs>
  <Slides>32</Slides>
  <Notes>8</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32</vt:i4>
      </vt:variant>
    </vt:vector>
  </HeadingPairs>
  <TitlesOfParts>
    <vt:vector size="36" baseType="lpstr">
      <vt:lpstr>Arial</vt:lpstr>
      <vt:lpstr>Constantia</vt:lpstr>
      <vt:lpstr>Wingdings</vt:lpstr>
      <vt:lpstr>Livre classique 16:9</vt:lpstr>
      <vt:lpstr>Assemblée Générale  du Cercle d’Histoire(s) de Wangen</vt:lpstr>
      <vt:lpstr>Présentation PowerPoint</vt:lpstr>
      <vt:lpstr>Présentation PowerPoint</vt:lpstr>
      <vt:lpstr>Présentation PowerPoint</vt:lpstr>
      <vt:lpstr>Présentation PowerPoint</vt:lpstr>
      <vt:lpstr>Présentation PowerPoint</vt:lpstr>
      <vt:lpstr>Présentation PowerPoint</vt:lpstr>
      <vt:lpstr> Rapport financier : </vt:lpstr>
      <vt:lpstr> Rapport financier : </vt:lpstr>
      <vt:lpstr> Rapport financier : </vt:lpstr>
      <vt:lpstr> Rapport financier : </vt:lpstr>
      <vt:lpstr> Rapport financier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Assemblée Générale  du Cercle d’Histoire(s) de Wangen</dc:title>
  <dc:creator>BM6821</dc:creator>
  <cp:lastModifiedBy>BM6821</cp:lastModifiedBy>
  <cp:revision>106</cp:revision>
  <cp:lastPrinted>2023-03-06T21:47:46Z</cp:lastPrinted>
  <dcterms:created xsi:type="dcterms:W3CDTF">2023-02-26T10:44:35Z</dcterms:created>
  <dcterms:modified xsi:type="dcterms:W3CDTF">2023-03-06T22:02:08Z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